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4" r:id="rId1"/>
  </p:sldMasterIdLst>
  <p:notesMasterIdLst>
    <p:notesMasterId r:id="rId33"/>
  </p:notesMasterIdLst>
  <p:handoutMasterIdLst>
    <p:handoutMasterId r:id="rId34"/>
  </p:handoutMasterIdLst>
  <p:sldIdLst>
    <p:sldId id="289" r:id="rId2"/>
    <p:sldId id="288" r:id="rId3"/>
    <p:sldId id="318" r:id="rId4"/>
    <p:sldId id="323" r:id="rId5"/>
    <p:sldId id="302" r:id="rId6"/>
    <p:sldId id="303" r:id="rId7"/>
    <p:sldId id="290" r:id="rId8"/>
    <p:sldId id="292" r:id="rId9"/>
    <p:sldId id="299" r:id="rId10"/>
    <p:sldId id="315" r:id="rId11"/>
    <p:sldId id="324" r:id="rId12"/>
    <p:sldId id="326" r:id="rId13"/>
    <p:sldId id="327" r:id="rId14"/>
    <p:sldId id="294" r:id="rId15"/>
    <p:sldId id="310" r:id="rId16"/>
    <p:sldId id="309" r:id="rId17"/>
    <p:sldId id="321" r:id="rId18"/>
    <p:sldId id="296" r:id="rId19"/>
    <p:sldId id="311" r:id="rId20"/>
    <p:sldId id="312" r:id="rId21"/>
    <p:sldId id="313" r:id="rId22"/>
    <p:sldId id="314" r:id="rId23"/>
    <p:sldId id="316" r:id="rId24"/>
    <p:sldId id="320" r:id="rId25"/>
    <p:sldId id="322" r:id="rId26"/>
    <p:sldId id="297" r:id="rId27"/>
    <p:sldId id="298" r:id="rId28"/>
    <p:sldId id="317" r:id="rId29"/>
    <p:sldId id="300" r:id="rId30"/>
    <p:sldId id="301" r:id="rId31"/>
    <p:sldId id="307" r:id="rId32"/>
  </p:sldIdLst>
  <p:sldSz cx="6858000" cy="9144000" type="letter"/>
  <p:notesSz cx="7086600" cy="9024938"/>
  <p:defaultTextStyle>
    <a:defPPr>
      <a:defRPr lang="es-ES_tradnl"/>
    </a:defPPr>
    <a:lvl1pPr algn="l" rtl="0" fontAlgn="base">
      <a:spcBef>
        <a:spcPct val="0"/>
      </a:spcBef>
      <a:spcAft>
        <a:spcPct val="0"/>
      </a:spcAft>
      <a:defRPr sz="1200" b="1" kern="1200">
        <a:solidFill>
          <a:schemeClr val="tx1"/>
        </a:solidFill>
        <a:latin typeface="Verdana" pitchFamily="34" charset="0"/>
        <a:ea typeface="+mn-ea"/>
        <a:cs typeface="Arial" pitchFamily="34" charset="0"/>
      </a:defRPr>
    </a:lvl1pPr>
    <a:lvl2pPr marL="455613" indent="1588" algn="l" rtl="0" fontAlgn="base">
      <a:spcBef>
        <a:spcPct val="0"/>
      </a:spcBef>
      <a:spcAft>
        <a:spcPct val="0"/>
      </a:spcAft>
      <a:defRPr sz="1200" b="1" kern="1200">
        <a:solidFill>
          <a:schemeClr val="tx1"/>
        </a:solidFill>
        <a:latin typeface="Verdana" pitchFamily="34" charset="0"/>
        <a:ea typeface="+mn-ea"/>
        <a:cs typeface="Arial" pitchFamily="34" charset="0"/>
      </a:defRPr>
    </a:lvl2pPr>
    <a:lvl3pPr marL="912813" indent="1588" algn="l" rtl="0" fontAlgn="base">
      <a:spcBef>
        <a:spcPct val="0"/>
      </a:spcBef>
      <a:spcAft>
        <a:spcPct val="0"/>
      </a:spcAft>
      <a:defRPr sz="1200" b="1" kern="1200">
        <a:solidFill>
          <a:schemeClr val="tx1"/>
        </a:solidFill>
        <a:latin typeface="Verdana" pitchFamily="34" charset="0"/>
        <a:ea typeface="+mn-ea"/>
        <a:cs typeface="Arial" pitchFamily="34" charset="0"/>
      </a:defRPr>
    </a:lvl3pPr>
    <a:lvl4pPr marL="1370013" indent="1588" algn="l" rtl="0" fontAlgn="base">
      <a:spcBef>
        <a:spcPct val="0"/>
      </a:spcBef>
      <a:spcAft>
        <a:spcPct val="0"/>
      </a:spcAft>
      <a:defRPr sz="1200" b="1" kern="1200">
        <a:solidFill>
          <a:schemeClr val="tx1"/>
        </a:solidFill>
        <a:latin typeface="Verdana" pitchFamily="34" charset="0"/>
        <a:ea typeface="+mn-ea"/>
        <a:cs typeface="Arial" pitchFamily="34" charset="0"/>
      </a:defRPr>
    </a:lvl4pPr>
    <a:lvl5pPr marL="1827213" indent="1588" algn="l" rtl="0" fontAlgn="base">
      <a:spcBef>
        <a:spcPct val="0"/>
      </a:spcBef>
      <a:spcAft>
        <a:spcPct val="0"/>
      </a:spcAft>
      <a:defRPr sz="1200" b="1" kern="1200">
        <a:solidFill>
          <a:schemeClr val="tx1"/>
        </a:solidFill>
        <a:latin typeface="Verdana" pitchFamily="34" charset="0"/>
        <a:ea typeface="+mn-ea"/>
        <a:cs typeface="Arial" pitchFamily="34" charset="0"/>
      </a:defRPr>
    </a:lvl5pPr>
    <a:lvl6pPr marL="2286000" algn="l" defTabSz="914400" rtl="0" eaLnBrk="1" latinLnBrk="0" hangingPunct="1">
      <a:defRPr sz="1200" b="1" kern="1200">
        <a:solidFill>
          <a:schemeClr val="tx1"/>
        </a:solidFill>
        <a:latin typeface="Verdana" pitchFamily="34" charset="0"/>
        <a:ea typeface="+mn-ea"/>
        <a:cs typeface="Arial" pitchFamily="34" charset="0"/>
      </a:defRPr>
    </a:lvl6pPr>
    <a:lvl7pPr marL="2743200" algn="l" defTabSz="914400" rtl="0" eaLnBrk="1" latinLnBrk="0" hangingPunct="1">
      <a:defRPr sz="1200" b="1" kern="1200">
        <a:solidFill>
          <a:schemeClr val="tx1"/>
        </a:solidFill>
        <a:latin typeface="Verdana" pitchFamily="34" charset="0"/>
        <a:ea typeface="+mn-ea"/>
        <a:cs typeface="Arial" pitchFamily="34" charset="0"/>
      </a:defRPr>
    </a:lvl7pPr>
    <a:lvl8pPr marL="3200400" algn="l" defTabSz="914400" rtl="0" eaLnBrk="1" latinLnBrk="0" hangingPunct="1">
      <a:defRPr sz="1200" b="1" kern="1200">
        <a:solidFill>
          <a:schemeClr val="tx1"/>
        </a:solidFill>
        <a:latin typeface="Verdana" pitchFamily="34" charset="0"/>
        <a:ea typeface="+mn-ea"/>
        <a:cs typeface="Arial" pitchFamily="34" charset="0"/>
      </a:defRPr>
    </a:lvl8pPr>
    <a:lvl9pPr marL="3657600" algn="l" defTabSz="914400" rtl="0" eaLnBrk="1" latinLnBrk="0" hangingPunct="1">
      <a:defRPr sz="1200" b="1" kern="1200">
        <a:solidFill>
          <a:schemeClr val="tx1"/>
        </a:solidFill>
        <a:latin typeface="Verdana" pitchFamily="34" charset="0"/>
        <a:ea typeface="+mn-ea"/>
        <a:cs typeface="Arial" pitchFamily="34" charset="0"/>
      </a:defRPr>
    </a:lvl9pPr>
  </p:defaultTextStyle>
  <p:extLst>
    <p:ext uri="{EFAFB233-063F-42B5-8137-9DF3F51BA10A}">
      <p15:sldGuideLst xmlns:p15="http://schemas.microsoft.com/office/powerpoint/2012/main">
        <p15:guide id="1" orient="horz" pos="768">
          <p15:clr>
            <a:srgbClr val="A4A3A4"/>
          </p15:clr>
        </p15:guide>
        <p15:guide id="2" orient="horz" pos="256">
          <p15:clr>
            <a:srgbClr val="A4A3A4"/>
          </p15:clr>
        </p15:guide>
        <p15:guide id="3" orient="horz" pos="5504">
          <p15:clr>
            <a:srgbClr val="A4A3A4"/>
          </p15:clr>
        </p15:guide>
        <p15:guide id="4" pos="2160">
          <p15:clr>
            <a:srgbClr val="A4A3A4"/>
          </p15:clr>
        </p15:guide>
        <p15:guide id="5" pos="4183">
          <p15:clr>
            <a:srgbClr val="A4A3A4"/>
          </p15:clr>
        </p15:guide>
        <p15:guide id="6" pos="137">
          <p15:clr>
            <a:srgbClr val="A4A3A4"/>
          </p15:clr>
        </p15:guide>
      </p15:sldGuideLst>
    </p:ext>
    <p:ext uri="{2D200454-40CA-4A62-9FC3-DE9A4176ACB9}">
      <p15:notesGuideLst xmlns:p15="http://schemas.microsoft.com/office/powerpoint/2012/main">
        <p15:guide id="1" orient="horz" pos="2843">
          <p15:clr>
            <a:srgbClr val="A4A3A4"/>
          </p15:clr>
        </p15:guide>
        <p15:guide id="2" pos="2233">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757574"/>
    <a:srgbClr val="666699"/>
    <a:srgbClr val="FFF3FF"/>
    <a:srgbClr val="FFFFBD"/>
    <a:srgbClr val="FFFF99"/>
    <a:srgbClr val="339933"/>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autoAdjust="0"/>
    <p:restoredTop sz="99886" autoAdjust="0"/>
  </p:normalViewPr>
  <p:slideViewPr>
    <p:cSldViewPr>
      <p:cViewPr varScale="1">
        <p:scale>
          <a:sx n="55" d="100"/>
          <a:sy n="55" d="100"/>
        </p:scale>
        <p:origin x="1830" y="72"/>
      </p:cViewPr>
      <p:guideLst>
        <p:guide orient="horz" pos="768"/>
        <p:guide orient="horz" pos="256"/>
        <p:guide orient="horz" pos="5504"/>
        <p:guide pos="2160"/>
        <p:guide pos="4183"/>
        <p:guide pos="13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536"/>
    </p:cViewPr>
  </p:sorterViewPr>
  <p:notesViewPr>
    <p:cSldViewPr>
      <p:cViewPr varScale="1">
        <p:scale>
          <a:sx n="79" d="100"/>
          <a:sy n="79" d="100"/>
        </p:scale>
        <p:origin x="-3120" y="-90"/>
      </p:cViewPr>
      <p:guideLst>
        <p:guide orient="horz" pos="2843"/>
        <p:guide pos="2233"/>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070860" cy="449827"/>
          </a:xfrm>
          <a:prstGeom prst="rect">
            <a:avLst/>
          </a:prstGeom>
          <a:noFill/>
          <a:ln w="9525">
            <a:noFill/>
            <a:miter lim="800000"/>
            <a:headEnd/>
            <a:tailEnd/>
          </a:ln>
          <a:effectLst/>
        </p:spPr>
        <p:txBody>
          <a:bodyPr vert="horz" wrap="square" lIns="97897" tIns="48948" rIns="97897" bIns="48948" numCol="1" anchor="t" anchorCtr="0" compatLnSpc="1">
            <a:prstTxWarp prst="textNoShape">
              <a:avLst/>
            </a:prstTxWarp>
          </a:bodyPr>
          <a:lstStyle>
            <a:lvl1pPr algn="l" defTabSz="975169" eaLnBrk="0" hangingPunct="0">
              <a:lnSpc>
                <a:spcPct val="100000"/>
              </a:lnSpc>
              <a:defRPr sz="1300" b="0">
                <a:latin typeface="Times" pitchFamily="18" charset="0"/>
                <a:cs typeface="+mn-cs"/>
              </a:defRPr>
            </a:lvl1pPr>
          </a:lstStyle>
          <a:p>
            <a:pPr>
              <a:defRPr/>
            </a:pPr>
            <a:endParaRPr lang="es-ES_tradnl" dirty="0"/>
          </a:p>
        </p:txBody>
      </p:sp>
      <p:sp>
        <p:nvSpPr>
          <p:cNvPr id="7171" name="Rectangle 3"/>
          <p:cNvSpPr>
            <a:spLocks noGrp="1" noChangeArrowheads="1"/>
          </p:cNvSpPr>
          <p:nvPr>
            <p:ph type="dt" sz="quarter" idx="1"/>
          </p:nvPr>
        </p:nvSpPr>
        <p:spPr bwMode="auto">
          <a:xfrm>
            <a:off x="4015741" y="0"/>
            <a:ext cx="3070860" cy="449827"/>
          </a:xfrm>
          <a:prstGeom prst="rect">
            <a:avLst/>
          </a:prstGeom>
          <a:noFill/>
          <a:ln w="9525">
            <a:noFill/>
            <a:miter lim="800000"/>
            <a:headEnd/>
            <a:tailEnd/>
          </a:ln>
          <a:effectLst/>
        </p:spPr>
        <p:txBody>
          <a:bodyPr vert="horz" wrap="square" lIns="97897" tIns="48948" rIns="97897" bIns="48948" numCol="1" anchor="t" anchorCtr="0" compatLnSpc="1">
            <a:prstTxWarp prst="textNoShape">
              <a:avLst/>
            </a:prstTxWarp>
          </a:bodyPr>
          <a:lstStyle>
            <a:lvl1pPr algn="r" defTabSz="975169" eaLnBrk="0" hangingPunct="0">
              <a:lnSpc>
                <a:spcPct val="100000"/>
              </a:lnSpc>
              <a:defRPr sz="1300" b="0">
                <a:latin typeface="Times" pitchFamily="18" charset="0"/>
                <a:cs typeface="+mn-cs"/>
              </a:defRPr>
            </a:lvl1pPr>
          </a:lstStyle>
          <a:p>
            <a:pPr>
              <a:defRPr/>
            </a:pPr>
            <a:endParaRPr lang="es-ES_tradnl" dirty="0"/>
          </a:p>
        </p:txBody>
      </p:sp>
      <p:sp>
        <p:nvSpPr>
          <p:cNvPr id="7172" name="Rectangle 4"/>
          <p:cNvSpPr>
            <a:spLocks noGrp="1" noChangeArrowheads="1"/>
          </p:cNvSpPr>
          <p:nvPr>
            <p:ph type="ftr" sz="quarter" idx="2"/>
          </p:nvPr>
        </p:nvSpPr>
        <p:spPr bwMode="auto">
          <a:xfrm>
            <a:off x="0" y="8575113"/>
            <a:ext cx="3070860" cy="449826"/>
          </a:xfrm>
          <a:prstGeom prst="rect">
            <a:avLst/>
          </a:prstGeom>
          <a:noFill/>
          <a:ln w="9525">
            <a:noFill/>
            <a:miter lim="800000"/>
            <a:headEnd/>
            <a:tailEnd/>
          </a:ln>
          <a:effectLst/>
        </p:spPr>
        <p:txBody>
          <a:bodyPr vert="horz" wrap="square" lIns="97897" tIns="48948" rIns="97897" bIns="48948" numCol="1" anchor="b" anchorCtr="0" compatLnSpc="1">
            <a:prstTxWarp prst="textNoShape">
              <a:avLst/>
            </a:prstTxWarp>
          </a:bodyPr>
          <a:lstStyle>
            <a:lvl1pPr algn="l" defTabSz="975169" eaLnBrk="0" hangingPunct="0">
              <a:lnSpc>
                <a:spcPct val="100000"/>
              </a:lnSpc>
              <a:defRPr sz="1300" b="0">
                <a:latin typeface="Times" pitchFamily="18" charset="0"/>
                <a:cs typeface="+mn-cs"/>
              </a:defRPr>
            </a:lvl1pPr>
          </a:lstStyle>
          <a:p>
            <a:pPr>
              <a:defRPr/>
            </a:pPr>
            <a:endParaRPr lang="es-ES_tradnl" dirty="0"/>
          </a:p>
        </p:txBody>
      </p:sp>
      <p:sp>
        <p:nvSpPr>
          <p:cNvPr id="7173" name="Rectangle 5"/>
          <p:cNvSpPr>
            <a:spLocks noGrp="1" noChangeArrowheads="1"/>
          </p:cNvSpPr>
          <p:nvPr>
            <p:ph type="sldNum" sz="quarter" idx="3"/>
          </p:nvPr>
        </p:nvSpPr>
        <p:spPr bwMode="auto">
          <a:xfrm>
            <a:off x="4015741" y="8575113"/>
            <a:ext cx="3070860" cy="449826"/>
          </a:xfrm>
          <a:prstGeom prst="rect">
            <a:avLst/>
          </a:prstGeom>
          <a:noFill/>
          <a:ln w="9525">
            <a:noFill/>
            <a:miter lim="800000"/>
            <a:headEnd/>
            <a:tailEnd/>
          </a:ln>
          <a:effectLst/>
        </p:spPr>
        <p:txBody>
          <a:bodyPr vert="horz" wrap="square" lIns="97897" tIns="48948" rIns="97897" bIns="48948" numCol="1" anchor="b" anchorCtr="0" compatLnSpc="1">
            <a:prstTxWarp prst="textNoShape">
              <a:avLst/>
            </a:prstTxWarp>
          </a:bodyPr>
          <a:lstStyle>
            <a:lvl1pPr algn="r" defTabSz="975169" eaLnBrk="0" hangingPunct="0">
              <a:lnSpc>
                <a:spcPct val="100000"/>
              </a:lnSpc>
              <a:defRPr sz="1300" b="0">
                <a:latin typeface="Times" pitchFamily="18" charset="0"/>
                <a:cs typeface="+mn-cs"/>
              </a:defRPr>
            </a:lvl1pPr>
          </a:lstStyle>
          <a:p>
            <a:pPr>
              <a:defRPr/>
            </a:pPr>
            <a:fld id="{39AC1803-E7B3-4F1C-99C7-841C3699B32D}" type="slidenum">
              <a:rPr lang="es-ES_tradnl"/>
              <a:pPr>
                <a:defRPr/>
              </a:pPr>
              <a:t>‹Nº›</a:t>
            </a:fld>
            <a:endParaRPr lang="es-ES_tradnl" dirty="0"/>
          </a:p>
        </p:txBody>
      </p:sp>
    </p:spTree>
    <p:extLst>
      <p:ext uri="{BB962C8B-B14F-4D97-AF65-F5344CB8AC3E}">
        <p14:creationId xmlns:p14="http://schemas.microsoft.com/office/powerpoint/2010/main" val="18511773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70860" cy="449827"/>
          </a:xfrm>
          <a:prstGeom prst="rect">
            <a:avLst/>
          </a:prstGeom>
          <a:noFill/>
          <a:ln w="9525">
            <a:noFill/>
            <a:miter lim="800000"/>
            <a:headEnd/>
            <a:tailEnd/>
          </a:ln>
          <a:effectLst/>
        </p:spPr>
        <p:txBody>
          <a:bodyPr vert="horz" wrap="square" lIns="97897" tIns="48948" rIns="97897" bIns="48948" numCol="1" anchor="t" anchorCtr="0" compatLnSpc="1">
            <a:prstTxWarp prst="textNoShape">
              <a:avLst/>
            </a:prstTxWarp>
          </a:bodyPr>
          <a:lstStyle>
            <a:lvl1pPr algn="l" defTabSz="975169" eaLnBrk="0" hangingPunct="0">
              <a:lnSpc>
                <a:spcPct val="100000"/>
              </a:lnSpc>
              <a:defRPr sz="1300" b="0">
                <a:latin typeface="Times" pitchFamily="18" charset="0"/>
                <a:cs typeface="+mn-cs"/>
              </a:defRPr>
            </a:lvl1pPr>
          </a:lstStyle>
          <a:p>
            <a:pPr>
              <a:defRPr/>
            </a:pPr>
            <a:endParaRPr lang="es-ES_tradnl" dirty="0"/>
          </a:p>
        </p:txBody>
      </p:sp>
      <p:sp>
        <p:nvSpPr>
          <p:cNvPr id="9219" name="Rectangle 3"/>
          <p:cNvSpPr>
            <a:spLocks noGrp="1" noChangeArrowheads="1"/>
          </p:cNvSpPr>
          <p:nvPr>
            <p:ph type="dt" idx="1"/>
          </p:nvPr>
        </p:nvSpPr>
        <p:spPr bwMode="auto">
          <a:xfrm>
            <a:off x="4015741" y="0"/>
            <a:ext cx="3070860" cy="449827"/>
          </a:xfrm>
          <a:prstGeom prst="rect">
            <a:avLst/>
          </a:prstGeom>
          <a:noFill/>
          <a:ln w="9525">
            <a:noFill/>
            <a:miter lim="800000"/>
            <a:headEnd/>
            <a:tailEnd/>
          </a:ln>
          <a:effectLst/>
        </p:spPr>
        <p:txBody>
          <a:bodyPr vert="horz" wrap="square" lIns="97897" tIns="48948" rIns="97897" bIns="48948" numCol="1" anchor="t" anchorCtr="0" compatLnSpc="1">
            <a:prstTxWarp prst="textNoShape">
              <a:avLst/>
            </a:prstTxWarp>
          </a:bodyPr>
          <a:lstStyle>
            <a:lvl1pPr algn="r" defTabSz="975169" eaLnBrk="0" hangingPunct="0">
              <a:lnSpc>
                <a:spcPct val="100000"/>
              </a:lnSpc>
              <a:defRPr sz="1300" b="0">
                <a:latin typeface="Times" pitchFamily="18" charset="0"/>
                <a:cs typeface="+mn-cs"/>
              </a:defRPr>
            </a:lvl1pPr>
          </a:lstStyle>
          <a:p>
            <a:pPr>
              <a:defRPr/>
            </a:pPr>
            <a:endParaRPr lang="es-ES_tradnl" dirty="0"/>
          </a:p>
        </p:txBody>
      </p:sp>
      <p:sp>
        <p:nvSpPr>
          <p:cNvPr id="24580" name="Rectangle 4"/>
          <p:cNvSpPr>
            <a:spLocks noGrp="1" noRot="1" noChangeAspect="1" noChangeArrowheads="1" noTextEdit="1"/>
          </p:cNvSpPr>
          <p:nvPr>
            <p:ph type="sldImg" idx="2"/>
          </p:nvPr>
        </p:nvSpPr>
        <p:spPr bwMode="auto">
          <a:xfrm>
            <a:off x="2278063" y="676275"/>
            <a:ext cx="2540000" cy="3386138"/>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943241" y="4286768"/>
            <a:ext cx="5200120" cy="4062642"/>
          </a:xfrm>
          <a:prstGeom prst="rect">
            <a:avLst/>
          </a:prstGeom>
          <a:noFill/>
          <a:ln w="9525">
            <a:noFill/>
            <a:miter lim="800000"/>
            <a:headEnd/>
            <a:tailEnd/>
          </a:ln>
          <a:effectLst/>
        </p:spPr>
        <p:txBody>
          <a:bodyPr vert="horz" wrap="square" lIns="97897" tIns="48948" rIns="97897" bIns="48948" numCol="1" anchor="t" anchorCtr="0" compatLnSpc="1">
            <a:prstTxWarp prst="textNoShape">
              <a:avLst/>
            </a:prstTxWarp>
          </a:bodyPr>
          <a:lstStyle/>
          <a:p>
            <a:pPr lvl="0"/>
            <a:r>
              <a:rPr lang="es-ES_tradnl" noProof="0"/>
              <a:t>Haga clic para modificar el estilo de texto del patrón</a:t>
            </a:r>
          </a:p>
          <a:p>
            <a:pPr lvl="1"/>
            <a:r>
              <a:rPr lang="es-ES_tradnl" noProof="0"/>
              <a:t>Segundo nivel</a:t>
            </a:r>
          </a:p>
          <a:p>
            <a:pPr lvl="2"/>
            <a:r>
              <a:rPr lang="es-ES_tradnl" noProof="0"/>
              <a:t>Tercer nivel</a:t>
            </a:r>
          </a:p>
          <a:p>
            <a:pPr lvl="3"/>
            <a:r>
              <a:rPr lang="es-ES_tradnl" noProof="0"/>
              <a:t>Cuarto nivel</a:t>
            </a:r>
          </a:p>
          <a:p>
            <a:pPr lvl="4"/>
            <a:r>
              <a:rPr lang="es-ES_tradnl" noProof="0"/>
              <a:t>Quinto nivel</a:t>
            </a:r>
          </a:p>
        </p:txBody>
      </p:sp>
      <p:sp>
        <p:nvSpPr>
          <p:cNvPr id="9222" name="Rectangle 6"/>
          <p:cNvSpPr>
            <a:spLocks noGrp="1" noChangeArrowheads="1"/>
          </p:cNvSpPr>
          <p:nvPr>
            <p:ph type="ftr" sz="quarter" idx="4"/>
          </p:nvPr>
        </p:nvSpPr>
        <p:spPr bwMode="auto">
          <a:xfrm>
            <a:off x="0" y="8575113"/>
            <a:ext cx="3070860" cy="449826"/>
          </a:xfrm>
          <a:prstGeom prst="rect">
            <a:avLst/>
          </a:prstGeom>
          <a:noFill/>
          <a:ln w="9525">
            <a:noFill/>
            <a:miter lim="800000"/>
            <a:headEnd/>
            <a:tailEnd/>
          </a:ln>
          <a:effectLst/>
        </p:spPr>
        <p:txBody>
          <a:bodyPr vert="horz" wrap="square" lIns="97897" tIns="48948" rIns="97897" bIns="48948" numCol="1" anchor="b" anchorCtr="0" compatLnSpc="1">
            <a:prstTxWarp prst="textNoShape">
              <a:avLst/>
            </a:prstTxWarp>
          </a:bodyPr>
          <a:lstStyle>
            <a:lvl1pPr algn="l" defTabSz="975169" eaLnBrk="0" hangingPunct="0">
              <a:lnSpc>
                <a:spcPct val="100000"/>
              </a:lnSpc>
              <a:defRPr sz="1300" b="0">
                <a:latin typeface="Times" pitchFamily="18" charset="0"/>
                <a:cs typeface="+mn-cs"/>
              </a:defRPr>
            </a:lvl1pPr>
          </a:lstStyle>
          <a:p>
            <a:pPr>
              <a:defRPr/>
            </a:pPr>
            <a:endParaRPr lang="es-ES_tradnl" dirty="0"/>
          </a:p>
        </p:txBody>
      </p:sp>
      <p:sp>
        <p:nvSpPr>
          <p:cNvPr id="9223" name="Rectangle 7"/>
          <p:cNvSpPr>
            <a:spLocks noGrp="1" noChangeArrowheads="1"/>
          </p:cNvSpPr>
          <p:nvPr>
            <p:ph type="sldNum" sz="quarter" idx="5"/>
          </p:nvPr>
        </p:nvSpPr>
        <p:spPr bwMode="auto">
          <a:xfrm>
            <a:off x="4015741" y="8575113"/>
            <a:ext cx="3070860" cy="449826"/>
          </a:xfrm>
          <a:prstGeom prst="rect">
            <a:avLst/>
          </a:prstGeom>
          <a:noFill/>
          <a:ln w="9525">
            <a:noFill/>
            <a:miter lim="800000"/>
            <a:headEnd/>
            <a:tailEnd/>
          </a:ln>
          <a:effectLst/>
        </p:spPr>
        <p:txBody>
          <a:bodyPr vert="horz" wrap="square" lIns="97897" tIns="48948" rIns="97897" bIns="48948" numCol="1" anchor="b" anchorCtr="0" compatLnSpc="1">
            <a:prstTxWarp prst="textNoShape">
              <a:avLst/>
            </a:prstTxWarp>
          </a:bodyPr>
          <a:lstStyle>
            <a:lvl1pPr algn="r" defTabSz="975169" eaLnBrk="0" hangingPunct="0">
              <a:lnSpc>
                <a:spcPct val="100000"/>
              </a:lnSpc>
              <a:defRPr sz="1300" b="0">
                <a:latin typeface="Times" pitchFamily="18" charset="0"/>
                <a:cs typeface="+mn-cs"/>
              </a:defRPr>
            </a:lvl1pPr>
          </a:lstStyle>
          <a:p>
            <a:pPr>
              <a:defRPr/>
            </a:pPr>
            <a:fld id="{14BF9888-D95E-4EA8-AFC3-92ECB40C3ED4}" type="slidenum">
              <a:rPr lang="es-ES_tradnl"/>
              <a:pPr>
                <a:defRPr/>
              </a:pPr>
              <a:t>‹Nº›</a:t>
            </a:fld>
            <a:endParaRPr lang="es-ES_tradnl" dirty="0"/>
          </a:p>
        </p:txBody>
      </p:sp>
    </p:spTree>
    <p:extLst>
      <p:ext uri="{BB962C8B-B14F-4D97-AF65-F5344CB8AC3E}">
        <p14:creationId xmlns:p14="http://schemas.microsoft.com/office/powerpoint/2010/main" val="37310476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n-ea"/>
        <a:cs typeface="+mn-cs"/>
      </a:defRPr>
    </a:lvl1pPr>
    <a:lvl2pPr marL="455613" algn="l" rtl="0" eaLnBrk="0" fontAlgn="base" hangingPunct="0">
      <a:spcBef>
        <a:spcPct val="30000"/>
      </a:spcBef>
      <a:spcAft>
        <a:spcPct val="0"/>
      </a:spcAft>
      <a:defRPr sz="1200" kern="1200">
        <a:solidFill>
          <a:schemeClr val="tx1"/>
        </a:solidFill>
        <a:latin typeface="Times" pitchFamily="18" charset="0"/>
        <a:ea typeface="+mn-ea"/>
        <a:cs typeface="+mn-cs"/>
      </a:defRPr>
    </a:lvl2pPr>
    <a:lvl3pPr marL="912813" algn="l" rtl="0" eaLnBrk="0" fontAlgn="base" hangingPunct="0">
      <a:spcBef>
        <a:spcPct val="30000"/>
      </a:spcBef>
      <a:spcAft>
        <a:spcPct val="0"/>
      </a:spcAft>
      <a:defRPr sz="1200" kern="1200">
        <a:solidFill>
          <a:schemeClr val="tx1"/>
        </a:solidFill>
        <a:latin typeface="Times" pitchFamily="18" charset="0"/>
        <a:ea typeface="+mn-ea"/>
        <a:cs typeface="+mn-cs"/>
      </a:defRPr>
    </a:lvl3pPr>
    <a:lvl4pPr marL="1370013" algn="l" rtl="0" eaLnBrk="0" fontAlgn="base" hangingPunct="0">
      <a:spcBef>
        <a:spcPct val="30000"/>
      </a:spcBef>
      <a:spcAft>
        <a:spcPct val="0"/>
      </a:spcAft>
      <a:defRPr sz="1200" kern="1200">
        <a:solidFill>
          <a:schemeClr val="tx1"/>
        </a:solidFill>
        <a:latin typeface="Times" pitchFamily="18" charset="0"/>
        <a:ea typeface="+mn-ea"/>
        <a:cs typeface="+mn-cs"/>
      </a:defRPr>
    </a:lvl4pPr>
    <a:lvl5pPr marL="1827213" algn="l" rtl="0" eaLnBrk="0" fontAlgn="base" hangingPunct="0">
      <a:spcBef>
        <a:spcPct val="30000"/>
      </a:spcBef>
      <a:spcAft>
        <a:spcPct val="0"/>
      </a:spcAft>
      <a:defRPr sz="1200" kern="1200">
        <a:solidFill>
          <a:schemeClr val="tx1"/>
        </a:solidFill>
        <a:latin typeface="Times" pitchFamily="18" charset="0"/>
        <a:ea typeface="+mn-ea"/>
        <a:cs typeface="+mn-cs"/>
      </a:defRPr>
    </a:lvl5pPr>
    <a:lvl6pPr marL="2285674" algn="l" defTabSz="914269" rtl="0" eaLnBrk="1" latinLnBrk="0" hangingPunct="1">
      <a:defRPr sz="1200" kern="1200">
        <a:solidFill>
          <a:schemeClr val="tx1"/>
        </a:solidFill>
        <a:latin typeface="+mn-lt"/>
        <a:ea typeface="+mn-ea"/>
        <a:cs typeface="+mn-cs"/>
      </a:defRPr>
    </a:lvl6pPr>
    <a:lvl7pPr marL="2742809" algn="l" defTabSz="914269" rtl="0" eaLnBrk="1" latinLnBrk="0" hangingPunct="1">
      <a:defRPr sz="1200" kern="1200">
        <a:solidFill>
          <a:schemeClr val="tx1"/>
        </a:solidFill>
        <a:latin typeface="+mn-lt"/>
        <a:ea typeface="+mn-ea"/>
        <a:cs typeface="+mn-cs"/>
      </a:defRPr>
    </a:lvl7pPr>
    <a:lvl8pPr marL="3199944" algn="l" defTabSz="914269" rtl="0" eaLnBrk="1" latinLnBrk="0" hangingPunct="1">
      <a:defRPr sz="1200" kern="1200">
        <a:solidFill>
          <a:schemeClr val="tx1"/>
        </a:solidFill>
        <a:latin typeface="+mn-lt"/>
        <a:ea typeface="+mn-ea"/>
        <a:cs typeface="+mn-cs"/>
      </a:defRPr>
    </a:lvl8pPr>
    <a:lvl9pPr marL="3657078" algn="l" defTabSz="91426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p:txBody>
          <a:bodyPr/>
          <a:lstStyle/>
          <a:p>
            <a:pPr defTabSz="974411">
              <a:defRPr/>
            </a:pPr>
            <a:fld id="{E7D7DC5C-E117-41D5-B8BA-F8464DAABFD6}" type="slidenum">
              <a:rPr lang="es-ES_tradnl" smtClean="0">
                <a:latin typeface="Times"/>
              </a:rPr>
              <a:pPr defTabSz="974411">
                <a:defRPr/>
              </a:pPr>
              <a:t>1</a:t>
            </a:fld>
            <a:endParaRPr lang="es-ES_tradnl" dirty="0">
              <a:latin typeface="Times"/>
            </a:endParaRPr>
          </a:p>
        </p:txBody>
      </p:sp>
      <p:sp>
        <p:nvSpPr>
          <p:cNvPr id="25603" name="Rectangle 2"/>
          <p:cNvSpPr>
            <a:spLocks noGrp="1" noRot="1" noChangeAspect="1" noChangeArrowheads="1" noTextEdit="1"/>
          </p:cNvSpPr>
          <p:nvPr>
            <p:ph type="sldImg"/>
          </p:nvPr>
        </p:nvSpPr>
        <p:spPr>
          <a:xfrm>
            <a:off x="2278063" y="676275"/>
            <a:ext cx="2540000" cy="3386138"/>
          </a:xfrm>
          <a:ln/>
        </p:spPr>
      </p:sp>
      <p:sp>
        <p:nvSpPr>
          <p:cNvPr id="25604" name="Rectangle 3"/>
          <p:cNvSpPr>
            <a:spLocks noGrp="1" noChangeArrowheads="1"/>
          </p:cNvSpPr>
          <p:nvPr>
            <p:ph type="body" idx="1"/>
          </p:nvPr>
        </p:nvSpPr>
        <p:spPr>
          <a:xfrm>
            <a:off x="707021" y="4286768"/>
            <a:ext cx="5672561" cy="4062642"/>
          </a:xfrm>
          <a:noFill/>
          <a:ln/>
        </p:spPr>
        <p:txBody>
          <a:bodyPr/>
          <a:lstStyle/>
          <a:p>
            <a:pPr eaLnBrk="1" hangingPunct="1"/>
            <a:endParaRPr lang="es-MX" dirty="0">
              <a:latin typeface="Time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p:txBody>
          <a:bodyPr/>
          <a:lstStyle/>
          <a:p>
            <a:pPr defTabSz="974411">
              <a:defRPr/>
            </a:pPr>
            <a:fld id="{21FEBC03-9DFE-4A97-91D8-E2810F8369A2}" type="slidenum">
              <a:rPr lang="es-ES_tradnl" smtClean="0">
                <a:latin typeface="Times"/>
              </a:rPr>
              <a:pPr defTabSz="974411">
                <a:defRPr/>
              </a:pPr>
              <a:t>16</a:t>
            </a:fld>
            <a:endParaRPr lang="es-ES_tradnl" dirty="0">
              <a:latin typeface="Times"/>
            </a:endParaRPr>
          </a:p>
        </p:txBody>
      </p:sp>
      <p:sp>
        <p:nvSpPr>
          <p:cNvPr id="38915" name="Rectangle 2"/>
          <p:cNvSpPr>
            <a:spLocks noGrp="1" noRot="1" noChangeAspect="1" noChangeArrowheads="1" noTextEdit="1"/>
          </p:cNvSpPr>
          <p:nvPr>
            <p:ph type="sldImg"/>
          </p:nvPr>
        </p:nvSpPr>
        <p:spPr>
          <a:xfrm>
            <a:off x="2278063" y="676275"/>
            <a:ext cx="2540000" cy="3386138"/>
          </a:xfrm>
          <a:ln/>
        </p:spPr>
      </p:sp>
      <p:sp>
        <p:nvSpPr>
          <p:cNvPr id="38916" name="Rectangle 3"/>
          <p:cNvSpPr>
            <a:spLocks noGrp="1" noChangeArrowheads="1"/>
          </p:cNvSpPr>
          <p:nvPr>
            <p:ph type="body" idx="1"/>
          </p:nvPr>
        </p:nvSpPr>
        <p:spPr>
          <a:xfrm>
            <a:off x="708660" y="4286768"/>
            <a:ext cx="5669280" cy="4062642"/>
          </a:xfrm>
          <a:noFill/>
          <a:ln/>
        </p:spPr>
        <p:txBody>
          <a:bodyPr/>
          <a:lstStyle/>
          <a:p>
            <a:pPr eaLnBrk="1" hangingPunct="1"/>
            <a:endParaRPr lang="es-MX" dirty="0">
              <a:latin typeface="Time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p:txBody>
          <a:bodyPr/>
          <a:lstStyle/>
          <a:p>
            <a:pPr defTabSz="974411">
              <a:defRPr/>
            </a:pPr>
            <a:fld id="{21FEBC03-9DFE-4A97-91D8-E2810F8369A2}" type="slidenum">
              <a:rPr lang="es-ES_tradnl" smtClean="0">
                <a:latin typeface="Times"/>
              </a:rPr>
              <a:pPr defTabSz="974411">
                <a:defRPr/>
              </a:pPr>
              <a:t>17</a:t>
            </a:fld>
            <a:endParaRPr lang="es-ES_tradnl" dirty="0">
              <a:latin typeface="Times"/>
            </a:endParaRPr>
          </a:p>
        </p:txBody>
      </p:sp>
      <p:sp>
        <p:nvSpPr>
          <p:cNvPr id="38915" name="Rectangle 2"/>
          <p:cNvSpPr>
            <a:spLocks noGrp="1" noRot="1" noChangeAspect="1" noChangeArrowheads="1" noTextEdit="1"/>
          </p:cNvSpPr>
          <p:nvPr>
            <p:ph type="sldImg"/>
          </p:nvPr>
        </p:nvSpPr>
        <p:spPr>
          <a:xfrm>
            <a:off x="2278063" y="676275"/>
            <a:ext cx="2540000" cy="3386138"/>
          </a:xfrm>
          <a:ln/>
        </p:spPr>
      </p:sp>
      <p:sp>
        <p:nvSpPr>
          <p:cNvPr id="38916" name="Rectangle 3"/>
          <p:cNvSpPr>
            <a:spLocks noGrp="1" noChangeArrowheads="1"/>
          </p:cNvSpPr>
          <p:nvPr>
            <p:ph type="body" idx="1"/>
          </p:nvPr>
        </p:nvSpPr>
        <p:spPr>
          <a:xfrm>
            <a:off x="708660" y="4286768"/>
            <a:ext cx="5669280" cy="4062642"/>
          </a:xfrm>
          <a:noFill/>
          <a:ln/>
        </p:spPr>
        <p:txBody>
          <a:bodyPr/>
          <a:lstStyle/>
          <a:p>
            <a:pPr eaLnBrk="1" hangingPunct="1"/>
            <a:endParaRPr lang="es-MX" dirty="0">
              <a:latin typeface="Time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p:txBody>
          <a:bodyPr/>
          <a:lstStyle/>
          <a:p>
            <a:pPr defTabSz="974411">
              <a:defRPr/>
            </a:pPr>
            <a:fld id="{D9D8775B-1125-45EF-9EA4-0356285636DA}" type="slidenum">
              <a:rPr lang="es-ES_tradnl" smtClean="0">
                <a:latin typeface="Times"/>
              </a:rPr>
              <a:pPr defTabSz="974411">
                <a:defRPr/>
              </a:pPr>
              <a:t>18</a:t>
            </a:fld>
            <a:endParaRPr lang="es-ES_tradnl" dirty="0">
              <a:latin typeface="Times"/>
            </a:endParaRPr>
          </a:p>
        </p:txBody>
      </p:sp>
      <p:sp>
        <p:nvSpPr>
          <p:cNvPr id="33795" name="Rectangle 2"/>
          <p:cNvSpPr>
            <a:spLocks noGrp="1" noRot="1" noChangeAspect="1" noChangeArrowheads="1" noTextEdit="1"/>
          </p:cNvSpPr>
          <p:nvPr>
            <p:ph type="sldImg"/>
          </p:nvPr>
        </p:nvSpPr>
        <p:spPr>
          <a:xfrm>
            <a:off x="2278063" y="676275"/>
            <a:ext cx="2540000" cy="3386138"/>
          </a:xfrm>
          <a:ln/>
        </p:spPr>
      </p:sp>
      <p:sp>
        <p:nvSpPr>
          <p:cNvPr id="33796" name="Rectangle 3"/>
          <p:cNvSpPr>
            <a:spLocks noGrp="1" noChangeArrowheads="1"/>
          </p:cNvSpPr>
          <p:nvPr>
            <p:ph type="body" idx="1"/>
          </p:nvPr>
        </p:nvSpPr>
        <p:spPr>
          <a:xfrm>
            <a:off x="708660" y="4286768"/>
            <a:ext cx="5669280" cy="4062642"/>
          </a:xfrm>
          <a:noFill/>
          <a:ln/>
        </p:spPr>
        <p:txBody>
          <a:bodyPr/>
          <a:lstStyle/>
          <a:p>
            <a:pPr eaLnBrk="1" hangingPunct="1"/>
            <a:endParaRPr lang="es-MX" dirty="0">
              <a:latin typeface="Time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p:txBody>
          <a:bodyPr/>
          <a:lstStyle/>
          <a:p>
            <a:pPr defTabSz="973735">
              <a:defRPr/>
            </a:pPr>
            <a:fld id="{1F6E765B-68DA-4701-8F0E-5F9109DBACB2}" type="slidenum">
              <a:rPr lang="es-ES_tradnl" smtClean="0">
                <a:latin typeface="Times"/>
              </a:rPr>
              <a:pPr defTabSz="973735">
                <a:defRPr/>
              </a:pPr>
              <a:t>19</a:t>
            </a:fld>
            <a:endParaRPr lang="es-ES_tradnl" dirty="0">
              <a:latin typeface="Times"/>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bwMode="auto">
          <a:xfrm>
            <a:off x="708970" y="4287145"/>
            <a:ext cx="5668665" cy="4061819"/>
          </a:xfrm>
          <a:prstGeom prst="rect">
            <a:avLst/>
          </a:prstGeom>
          <a:noFill/>
          <a:ln>
            <a:miter lim="800000"/>
            <a:headEnd/>
            <a:tailEnd/>
          </a:ln>
        </p:spPr>
        <p:txBody>
          <a:bodyPr/>
          <a:lstStyle/>
          <a:p>
            <a:pPr eaLnBrk="1" hangingPunct="1"/>
            <a:endParaRPr lang="es-MX" dirty="0">
              <a:latin typeface="Time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p:txBody>
          <a:bodyPr/>
          <a:lstStyle/>
          <a:p>
            <a:pPr defTabSz="973735">
              <a:defRPr/>
            </a:pPr>
            <a:fld id="{54FEA88A-3A9F-412E-AAE0-1CCFBFFF94D7}" type="slidenum">
              <a:rPr lang="es-ES_tradnl" smtClean="0">
                <a:latin typeface="Times"/>
              </a:rPr>
              <a:pPr defTabSz="973735">
                <a:defRPr/>
              </a:pPr>
              <a:t>20</a:t>
            </a:fld>
            <a:endParaRPr lang="es-ES_tradnl" dirty="0">
              <a:latin typeface="Times"/>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bwMode="auto">
          <a:xfrm>
            <a:off x="708970" y="4287145"/>
            <a:ext cx="5668665" cy="4061819"/>
          </a:xfrm>
          <a:prstGeom prst="rect">
            <a:avLst/>
          </a:prstGeom>
          <a:noFill/>
          <a:ln>
            <a:miter lim="800000"/>
            <a:headEnd/>
            <a:tailEnd/>
          </a:ln>
        </p:spPr>
        <p:txBody>
          <a:bodyPr/>
          <a:lstStyle/>
          <a:p>
            <a:pPr eaLnBrk="1" hangingPunct="1"/>
            <a:endParaRPr lang="es-MX" dirty="0">
              <a:latin typeface="Time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p:txBody>
          <a:bodyPr/>
          <a:lstStyle/>
          <a:p>
            <a:pPr defTabSz="973735">
              <a:defRPr/>
            </a:pPr>
            <a:fld id="{40C2C40E-FAFA-4D7A-88B4-BE0B73341A5D}" type="slidenum">
              <a:rPr lang="es-ES_tradnl" smtClean="0">
                <a:latin typeface="Times"/>
              </a:rPr>
              <a:pPr defTabSz="973735">
                <a:defRPr/>
              </a:pPr>
              <a:t>21</a:t>
            </a:fld>
            <a:endParaRPr lang="es-ES_tradnl" dirty="0">
              <a:latin typeface="Times"/>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bwMode="auto">
          <a:xfrm>
            <a:off x="708970" y="4287145"/>
            <a:ext cx="5668665" cy="4061819"/>
          </a:xfrm>
          <a:prstGeom prst="rect">
            <a:avLst/>
          </a:prstGeom>
          <a:noFill/>
          <a:ln>
            <a:miter lim="800000"/>
            <a:headEnd/>
            <a:tailEnd/>
          </a:ln>
        </p:spPr>
        <p:txBody>
          <a:bodyPr/>
          <a:lstStyle/>
          <a:p>
            <a:pPr eaLnBrk="1" hangingPunct="1"/>
            <a:endParaRPr lang="es-MX" dirty="0">
              <a:latin typeface="Time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p:txBody>
          <a:bodyPr/>
          <a:lstStyle/>
          <a:p>
            <a:pPr defTabSz="973735">
              <a:defRPr/>
            </a:pPr>
            <a:fld id="{E86FF1C0-5CFA-4347-9BBA-5816173D9A0A}" type="slidenum">
              <a:rPr lang="es-ES_tradnl" smtClean="0">
                <a:latin typeface="Times"/>
              </a:rPr>
              <a:pPr defTabSz="973735">
                <a:defRPr/>
              </a:pPr>
              <a:t>22</a:t>
            </a:fld>
            <a:endParaRPr lang="es-ES_tradnl" dirty="0">
              <a:latin typeface="Times"/>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bwMode="auto">
          <a:xfrm>
            <a:off x="708970" y="4287145"/>
            <a:ext cx="5668665" cy="4061819"/>
          </a:xfrm>
          <a:prstGeom prst="rect">
            <a:avLst/>
          </a:prstGeom>
          <a:noFill/>
          <a:ln>
            <a:miter lim="800000"/>
            <a:headEnd/>
            <a:tailEnd/>
          </a:ln>
        </p:spPr>
        <p:txBody>
          <a:bodyPr/>
          <a:lstStyle/>
          <a:p>
            <a:pPr eaLnBrk="1" hangingPunct="1"/>
            <a:endParaRPr lang="es-MX" dirty="0">
              <a:latin typeface="Time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p:txBody>
          <a:bodyPr/>
          <a:lstStyle/>
          <a:p>
            <a:pPr defTabSz="974411">
              <a:defRPr/>
            </a:pPr>
            <a:fld id="{53D4DEBD-E2EA-4ED5-9802-386706659AA6}" type="slidenum">
              <a:rPr lang="es-ES_tradnl" smtClean="0">
                <a:latin typeface="Times"/>
              </a:rPr>
              <a:pPr defTabSz="974411">
                <a:defRPr/>
              </a:pPr>
              <a:t>26</a:t>
            </a:fld>
            <a:endParaRPr lang="es-ES_tradnl" dirty="0">
              <a:latin typeface="Times"/>
            </a:endParaRPr>
          </a:p>
        </p:txBody>
      </p:sp>
      <p:sp>
        <p:nvSpPr>
          <p:cNvPr id="36867" name="Rectangle 2"/>
          <p:cNvSpPr>
            <a:spLocks noGrp="1" noRot="1" noChangeAspect="1" noChangeArrowheads="1" noTextEdit="1"/>
          </p:cNvSpPr>
          <p:nvPr>
            <p:ph type="sldImg"/>
          </p:nvPr>
        </p:nvSpPr>
        <p:spPr>
          <a:xfrm>
            <a:off x="2278063" y="676275"/>
            <a:ext cx="2540000" cy="3386138"/>
          </a:xfrm>
          <a:ln/>
        </p:spPr>
      </p:sp>
      <p:sp>
        <p:nvSpPr>
          <p:cNvPr id="36868" name="Rectangle 3"/>
          <p:cNvSpPr>
            <a:spLocks noGrp="1" noChangeArrowheads="1"/>
          </p:cNvSpPr>
          <p:nvPr>
            <p:ph type="body" idx="1"/>
          </p:nvPr>
        </p:nvSpPr>
        <p:spPr>
          <a:xfrm>
            <a:off x="708660" y="4286768"/>
            <a:ext cx="5669280" cy="4062642"/>
          </a:xfrm>
          <a:noFill/>
          <a:ln/>
        </p:spPr>
        <p:txBody>
          <a:bodyPr/>
          <a:lstStyle/>
          <a:p>
            <a:pPr eaLnBrk="1" hangingPunct="1"/>
            <a:endParaRPr lang="es-MX" dirty="0">
              <a:latin typeface="Time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p:txBody>
          <a:bodyPr/>
          <a:lstStyle/>
          <a:p>
            <a:pPr defTabSz="974411">
              <a:defRPr/>
            </a:pPr>
            <a:fld id="{4DD0693F-F9DD-4CA7-A305-3059EEB97F07}" type="slidenum">
              <a:rPr lang="es-ES_tradnl" smtClean="0">
                <a:latin typeface="Times"/>
              </a:rPr>
              <a:pPr defTabSz="974411">
                <a:defRPr/>
              </a:pPr>
              <a:t>27</a:t>
            </a:fld>
            <a:endParaRPr lang="es-ES_tradnl" dirty="0">
              <a:latin typeface="Times"/>
            </a:endParaRPr>
          </a:p>
        </p:txBody>
      </p:sp>
      <p:sp>
        <p:nvSpPr>
          <p:cNvPr id="37891" name="Rectangle 2"/>
          <p:cNvSpPr>
            <a:spLocks noGrp="1" noRot="1" noChangeAspect="1" noChangeArrowheads="1" noTextEdit="1"/>
          </p:cNvSpPr>
          <p:nvPr>
            <p:ph type="sldImg"/>
          </p:nvPr>
        </p:nvSpPr>
        <p:spPr>
          <a:xfrm>
            <a:off x="2278063" y="676275"/>
            <a:ext cx="2540000" cy="3386138"/>
          </a:xfrm>
          <a:ln/>
        </p:spPr>
      </p:sp>
      <p:sp>
        <p:nvSpPr>
          <p:cNvPr id="37892" name="Rectangle 3"/>
          <p:cNvSpPr>
            <a:spLocks noGrp="1" noChangeArrowheads="1"/>
          </p:cNvSpPr>
          <p:nvPr>
            <p:ph type="body" idx="1"/>
          </p:nvPr>
        </p:nvSpPr>
        <p:spPr>
          <a:xfrm>
            <a:off x="708660" y="4286768"/>
            <a:ext cx="5669280" cy="4062642"/>
          </a:xfrm>
          <a:noFill/>
          <a:ln/>
        </p:spPr>
        <p:txBody>
          <a:bodyPr/>
          <a:lstStyle/>
          <a:p>
            <a:pPr eaLnBrk="1" hangingPunct="1"/>
            <a:endParaRPr lang="es-MX" dirty="0">
              <a:latin typeface="Time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p:txBody>
          <a:bodyPr/>
          <a:lstStyle/>
          <a:p>
            <a:pPr defTabSz="974411">
              <a:defRPr/>
            </a:pPr>
            <a:fld id="{B059E64E-37BE-4C6B-9605-89DDBD195B18}" type="slidenum">
              <a:rPr lang="es-ES_tradnl" smtClean="0">
                <a:latin typeface="Times"/>
              </a:rPr>
              <a:pPr defTabSz="974411">
                <a:defRPr/>
              </a:pPr>
              <a:t>29</a:t>
            </a:fld>
            <a:endParaRPr lang="es-ES_tradnl" dirty="0">
              <a:latin typeface="Times"/>
            </a:endParaRPr>
          </a:p>
        </p:txBody>
      </p:sp>
      <p:sp>
        <p:nvSpPr>
          <p:cNvPr id="39939" name="Rectangle 2"/>
          <p:cNvSpPr>
            <a:spLocks noGrp="1" noRot="1" noChangeAspect="1" noChangeArrowheads="1" noTextEdit="1"/>
          </p:cNvSpPr>
          <p:nvPr>
            <p:ph type="sldImg"/>
          </p:nvPr>
        </p:nvSpPr>
        <p:spPr>
          <a:xfrm>
            <a:off x="2278063" y="676275"/>
            <a:ext cx="2540000" cy="3386138"/>
          </a:xfrm>
          <a:ln/>
        </p:spPr>
      </p:sp>
      <p:sp>
        <p:nvSpPr>
          <p:cNvPr id="39940" name="Rectangle 3"/>
          <p:cNvSpPr>
            <a:spLocks noGrp="1" noChangeArrowheads="1"/>
          </p:cNvSpPr>
          <p:nvPr>
            <p:ph type="body" idx="1"/>
          </p:nvPr>
        </p:nvSpPr>
        <p:spPr>
          <a:xfrm>
            <a:off x="708660" y="4286768"/>
            <a:ext cx="5669280" cy="4062642"/>
          </a:xfrm>
          <a:noFill/>
          <a:ln/>
        </p:spPr>
        <p:txBody>
          <a:bodyPr/>
          <a:lstStyle/>
          <a:p>
            <a:pPr eaLnBrk="1" hangingPunct="1"/>
            <a:endParaRPr lang="es-MX" dirty="0">
              <a:latin typeface="Time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p:txBody>
          <a:bodyPr/>
          <a:lstStyle/>
          <a:p>
            <a:pPr defTabSz="974411">
              <a:defRPr/>
            </a:pPr>
            <a:fld id="{9CE532D9-BEDA-4EAF-8508-35BBE9F66CC4}" type="slidenum">
              <a:rPr lang="es-ES_tradnl" smtClean="0">
                <a:latin typeface="Times"/>
              </a:rPr>
              <a:pPr defTabSz="974411">
                <a:defRPr/>
              </a:pPr>
              <a:t>2</a:t>
            </a:fld>
            <a:endParaRPr lang="es-ES_tradnl" dirty="0">
              <a:latin typeface="Times"/>
            </a:endParaRPr>
          </a:p>
        </p:txBody>
      </p:sp>
      <p:sp>
        <p:nvSpPr>
          <p:cNvPr id="26627" name="Rectangle 2"/>
          <p:cNvSpPr>
            <a:spLocks noGrp="1" noRot="1" noChangeAspect="1" noChangeArrowheads="1" noTextEdit="1"/>
          </p:cNvSpPr>
          <p:nvPr>
            <p:ph type="sldImg"/>
          </p:nvPr>
        </p:nvSpPr>
        <p:spPr>
          <a:xfrm>
            <a:off x="2278063" y="676275"/>
            <a:ext cx="2540000" cy="3386138"/>
          </a:xfrm>
          <a:ln/>
        </p:spPr>
      </p:sp>
      <p:sp>
        <p:nvSpPr>
          <p:cNvPr id="26628" name="Rectangle 3"/>
          <p:cNvSpPr>
            <a:spLocks noGrp="1" noChangeArrowheads="1"/>
          </p:cNvSpPr>
          <p:nvPr>
            <p:ph type="body" idx="1"/>
          </p:nvPr>
        </p:nvSpPr>
        <p:spPr>
          <a:xfrm>
            <a:off x="708660" y="4286768"/>
            <a:ext cx="5669280" cy="4062642"/>
          </a:xfrm>
          <a:noFill/>
          <a:ln/>
        </p:spPr>
        <p:txBody>
          <a:bodyPr/>
          <a:lstStyle/>
          <a:p>
            <a:pPr eaLnBrk="1" hangingPunct="1"/>
            <a:endParaRPr lang="es-MX" dirty="0">
              <a:latin typeface="Time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p:txBody>
          <a:bodyPr/>
          <a:lstStyle/>
          <a:p>
            <a:pPr defTabSz="974411">
              <a:defRPr/>
            </a:pPr>
            <a:fld id="{DC2ABB91-0C17-438B-94A3-8D2B07A27966}" type="slidenum">
              <a:rPr lang="es-ES_tradnl" smtClean="0">
                <a:latin typeface="Times"/>
              </a:rPr>
              <a:pPr defTabSz="974411">
                <a:defRPr/>
              </a:pPr>
              <a:t>30</a:t>
            </a:fld>
            <a:endParaRPr lang="es-ES_tradnl" dirty="0">
              <a:latin typeface="Times"/>
            </a:endParaRPr>
          </a:p>
        </p:txBody>
      </p:sp>
      <p:sp>
        <p:nvSpPr>
          <p:cNvPr id="40963" name="Rectangle 2"/>
          <p:cNvSpPr>
            <a:spLocks noGrp="1" noRot="1" noChangeAspect="1" noChangeArrowheads="1" noTextEdit="1"/>
          </p:cNvSpPr>
          <p:nvPr>
            <p:ph type="sldImg"/>
          </p:nvPr>
        </p:nvSpPr>
        <p:spPr>
          <a:xfrm>
            <a:off x="2278063" y="676275"/>
            <a:ext cx="2540000" cy="3386138"/>
          </a:xfrm>
          <a:ln/>
        </p:spPr>
      </p:sp>
      <p:sp>
        <p:nvSpPr>
          <p:cNvPr id="40964" name="Rectangle 3"/>
          <p:cNvSpPr>
            <a:spLocks noGrp="1" noChangeArrowheads="1"/>
          </p:cNvSpPr>
          <p:nvPr>
            <p:ph type="body" idx="1"/>
          </p:nvPr>
        </p:nvSpPr>
        <p:spPr>
          <a:xfrm>
            <a:off x="708660" y="4286768"/>
            <a:ext cx="5669280" cy="4062642"/>
          </a:xfrm>
          <a:noFill/>
          <a:ln/>
        </p:spPr>
        <p:txBody>
          <a:bodyPr/>
          <a:lstStyle/>
          <a:p>
            <a:pPr eaLnBrk="1" hangingPunct="1"/>
            <a:endParaRPr lang="es-MX" dirty="0">
              <a:latin typeface="Time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p:txBody>
          <a:bodyPr/>
          <a:lstStyle/>
          <a:p>
            <a:pPr defTabSz="974411">
              <a:defRPr/>
            </a:pPr>
            <a:fld id="{ABDC7DD2-5A98-4EA2-82B2-D7FD77ED7B5F}" type="slidenum">
              <a:rPr lang="es-ES_tradnl" smtClean="0">
                <a:latin typeface="Times"/>
              </a:rPr>
              <a:pPr defTabSz="974411">
                <a:defRPr/>
              </a:pPr>
              <a:t>31</a:t>
            </a:fld>
            <a:endParaRPr lang="es-ES_tradnl" dirty="0">
              <a:latin typeface="Times"/>
            </a:endParaRPr>
          </a:p>
        </p:txBody>
      </p:sp>
      <p:sp>
        <p:nvSpPr>
          <p:cNvPr id="43011" name="Rectangle 2"/>
          <p:cNvSpPr>
            <a:spLocks noGrp="1" noRot="1" noChangeAspect="1" noChangeArrowheads="1" noTextEdit="1"/>
          </p:cNvSpPr>
          <p:nvPr>
            <p:ph type="sldImg"/>
          </p:nvPr>
        </p:nvSpPr>
        <p:spPr>
          <a:xfrm>
            <a:off x="2278063" y="676275"/>
            <a:ext cx="2540000" cy="3386138"/>
          </a:xfrm>
          <a:ln/>
        </p:spPr>
      </p:sp>
      <p:sp>
        <p:nvSpPr>
          <p:cNvPr id="43012" name="Rectangle 3"/>
          <p:cNvSpPr>
            <a:spLocks noGrp="1" noChangeArrowheads="1"/>
          </p:cNvSpPr>
          <p:nvPr>
            <p:ph type="body" idx="1"/>
          </p:nvPr>
        </p:nvSpPr>
        <p:spPr>
          <a:xfrm>
            <a:off x="708660" y="4286768"/>
            <a:ext cx="5669280" cy="4062642"/>
          </a:xfrm>
          <a:noFill/>
          <a:ln/>
        </p:spPr>
        <p:txBody>
          <a:bodyPr/>
          <a:lstStyle/>
          <a:p>
            <a:pPr eaLnBrk="1" hangingPunct="1"/>
            <a:endParaRPr lang="es-MX" dirty="0">
              <a:latin typeface="Time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p:txBody>
          <a:bodyPr/>
          <a:lstStyle/>
          <a:p>
            <a:pPr defTabSz="974411">
              <a:defRPr/>
            </a:pPr>
            <a:fld id="{0443B511-5070-4F02-8B89-C7D7625EA761}" type="slidenum">
              <a:rPr lang="es-ES_tradnl" smtClean="0">
                <a:latin typeface="Times"/>
              </a:rPr>
              <a:pPr defTabSz="974411">
                <a:defRPr/>
              </a:pPr>
              <a:t>5</a:t>
            </a:fld>
            <a:endParaRPr lang="es-ES_tradnl" dirty="0">
              <a:latin typeface="Times"/>
            </a:endParaRPr>
          </a:p>
        </p:txBody>
      </p:sp>
      <p:sp>
        <p:nvSpPr>
          <p:cNvPr id="27651" name="Rectangle 2"/>
          <p:cNvSpPr>
            <a:spLocks noGrp="1" noRot="1" noChangeAspect="1" noChangeArrowheads="1" noTextEdit="1"/>
          </p:cNvSpPr>
          <p:nvPr>
            <p:ph type="sldImg"/>
          </p:nvPr>
        </p:nvSpPr>
        <p:spPr>
          <a:xfrm>
            <a:off x="2278063" y="676275"/>
            <a:ext cx="2540000" cy="3386138"/>
          </a:xfrm>
          <a:ln/>
        </p:spPr>
      </p:sp>
      <p:sp>
        <p:nvSpPr>
          <p:cNvPr id="27652" name="Rectangle 3"/>
          <p:cNvSpPr>
            <a:spLocks noGrp="1" noChangeArrowheads="1"/>
          </p:cNvSpPr>
          <p:nvPr>
            <p:ph type="body" idx="1"/>
          </p:nvPr>
        </p:nvSpPr>
        <p:spPr>
          <a:xfrm>
            <a:off x="708660" y="4286768"/>
            <a:ext cx="5669280" cy="4062642"/>
          </a:xfrm>
          <a:noFill/>
          <a:ln/>
        </p:spPr>
        <p:txBody>
          <a:bodyPr/>
          <a:lstStyle/>
          <a:p>
            <a:pPr eaLnBrk="1" hangingPunct="1"/>
            <a:endParaRPr lang="es-MX" dirty="0">
              <a:latin typeface="Time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p:txBody>
          <a:bodyPr/>
          <a:lstStyle/>
          <a:p>
            <a:pPr defTabSz="974411">
              <a:defRPr/>
            </a:pPr>
            <a:fld id="{155D8706-13BC-4B42-B7C1-E65250CFBE24}" type="slidenum">
              <a:rPr lang="es-ES_tradnl" smtClean="0">
                <a:latin typeface="Times"/>
              </a:rPr>
              <a:pPr defTabSz="974411">
                <a:defRPr/>
              </a:pPr>
              <a:t>6</a:t>
            </a:fld>
            <a:endParaRPr lang="es-ES_tradnl" dirty="0">
              <a:latin typeface="Times"/>
            </a:endParaRPr>
          </a:p>
        </p:txBody>
      </p:sp>
      <p:sp>
        <p:nvSpPr>
          <p:cNvPr id="28675" name="Rectangle 2"/>
          <p:cNvSpPr>
            <a:spLocks noGrp="1" noRot="1" noChangeAspect="1" noChangeArrowheads="1" noTextEdit="1"/>
          </p:cNvSpPr>
          <p:nvPr>
            <p:ph type="sldImg"/>
          </p:nvPr>
        </p:nvSpPr>
        <p:spPr>
          <a:xfrm>
            <a:off x="2278063" y="676275"/>
            <a:ext cx="2540000" cy="3386138"/>
          </a:xfrm>
          <a:ln/>
        </p:spPr>
      </p:sp>
      <p:sp>
        <p:nvSpPr>
          <p:cNvPr id="28676" name="Rectangle 3"/>
          <p:cNvSpPr>
            <a:spLocks noGrp="1" noChangeArrowheads="1"/>
          </p:cNvSpPr>
          <p:nvPr>
            <p:ph type="body" idx="1"/>
          </p:nvPr>
        </p:nvSpPr>
        <p:spPr>
          <a:xfrm>
            <a:off x="708660" y="4286768"/>
            <a:ext cx="5669280" cy="4062642"/>
          </a:xfrm>
          <a:noFill/>
          <a:ln/>
        </p:spPr>
        <p:txBody>
          <a:bodyPr/>
          <a:lstStyle/>
          <a:p>
            <a:pPr eaLnBrk="1" hangingPunct="1"/>
            <a:endParaRPr lang="es-MX" dirty="0">
              <a:latin typeface="Time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p:txBody>
          <a:bodyPr/>
          <a:lstStyle/>
          <a:p>
            <a:pPr defTabSz="974411">
              <a:defRPr/>
            </a:pPr>
            <a:fld id="{C16D464E-BA52-46A7-BDFA-F1C8B731C83E}" type="slidenum">
              <a:rPr lang="es-ES_tradnl" smtClean="0">
                <a:latin typeface="Times"/>
              </a:rPr>
              <a:pPr defTabSz="974411">
                <a:defRPr/>
              </a:pPr>
              <a:t>7</a:t>
            </a:fld>
            <a:endParaRPr lang="es-ES_tradnl" dirty="0">
              <a:latin typeface="Times"/>
            </a:endParaRPr>
          </a:p>
        </p:txBody>
      </p:sp>
      <p:sp>
        <p:nvSpPr>
          <p:cNvPr id="29699" name="Rectangle 2"/>
          <p:cNvSpPr>
            <a:spLocks noGrp="1" noRot="1" noChangeAspect="1" noChangeArrowheads="1" noTextEdit="1"/>
          </p:cNvSpPr>
          <p:nvPr>
            <p:ph type="sldImg"/>
          </p:nvPr>
        </p:nvSpPr>
        <p:spPr>
          <a:xfrm>
            <a:off x="2278063" y="676275"/>
            <a:ext cx="2540000" cy="3386138"/>
          </a:xfrm>
          <a:ln/>
        </p:spPr>
      </p:sp>
      <p:sp>
        <p:nvSpPr>
          <p:cNvPr id="29700" name="Rectangle 3"/>
          <p:cNvSpPr>
            <a:spLocks noGrp="1" noChangeArrowheads="1"/>
          </p:cNvSpPr>
          <p:nvPr>
            <p:ph type="body" idx="1"/>
          </p:nvPr>
        </p:nvSpPr>
        <p:spPr>
          <a:xfrm>
            <a:off x="708660" y="4286768"/>
            <a:ext cx="5669280" cy="4062642"/>
          </a:xfrm>
          <a:noFill/>
          <a:ln/>
        </p:spPr>
        <p:txBody>
          <a:bodyPr/>
          <a:lstStyle/>
          <a:p>
            <a:pPr eaLnBrk="1" hangingPunct="1"/>
            <a:endParaRPr lang="es-MX" dirty="0">
              <a:latin typeface="Time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p:txBody>
          <a:bodyPr/>
          <a:lstStyle/>
          <a:p>
            <a:pPr defTabSz="974411">
              <a:defRPr/>
            </a:pPr>
            <a:fld id="{F480E619-590A-4C06-BE13-1EE13545A5BA}" type="slidenum">
              <a:rPr lang="es-ES_tradnl" smtClean="0">
                <a:latin typeface="Times"/>
              </a:rPr>
              <a:pPr defTabSz="974411">
                <a:defRPr/>
              </a:pPr>
              <a:t>8</a:t>
            </a:fld>
            <a:endParaRPr lang="es-ES_tradnl" dirty="0">
              <a:latin typeface="Times"/>
            </a:endParaRPr>
          </a:p>
        </p:txBody>
      </p:sp>
      <p:sp>
        <p:nvSpPr>
          <p:cNvPr id="30723" name="Rectangle 2"/>
          <p:cNvSpPr>
            <a:spLocks noGrp="1" noRot="1" noChangeAspect="1" noChangeArrowheads="1" noTextEdit="1"/>
          </p:cNvSpPr>
          <p:nvPr>
            <p:ph type="sldImg"/>
          </p:nvPr>
        </p:nvSpPr>
        <p:spPr>
          <a:xfrm>
            <a:off x="2278063" y="676275"/>
            <a:ext cx="2540000" cy="3386138"/>
          </a:xfrm>
          <a:ln/>
        </p:spPr>
      </p:sp>
      <p:sp>
        <p:nvSpPr>
          <p:cNvPr id="30724" name="Rectangle 3"/>
          <p:cNvSpPr>
            <a:spLocks noGrp="1" noChangeArrowheads="1"/>
          </p:cNvSpPr>
          <p:nvPr>
            <p:ph type="body" idx="1"/>
          </p:nvPr>
        </p:nvSpPr>
        <p:spPr>
          <a:xfrm>
            <a:off x="708660" y="4286768"/>
            <a:ext cx="5669280" cy="4062642"/>
          </a:xfrm>
          <a:noFill/>
          <a:ln/>
        </p:spPr>
        <p:txBody>
          <a:bodyPr/>
          <a:lstStyle/>
          <a:p>
            <a:pPr eaLnBrk="1" hangingPunct="1"/>
            <a:endParaRPr lang="es-MX" dirty="0">
              <a:latin typeface="Time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p:txBody>
          <a:bodyPr/>
          <a:lstStyle/>
          <a:p>
            <a:pPr defTabSz="974411">
              <a:defRPr/>
            </a:pPr>
            <a:fld id="{D206EC1D-C848-42F7-8F17-F38A846204ED}" type="slidenum">
              <a:rPr lang="es-ES_tradnl" smtClean="0">
                <a:latin typeface="Times"/>
              </a:rPr>
              <a:pPr defTabSz="974411">
                <a:defRPr/>
              </a:pPr>
              <a:t>9</a:t>
            </a:fld>
            <a:endParaRPr lang="es-ES_tradnl" dirty="0">
              <a:latin typeface="Times"/>
            </a:endParaRPr>
          </a:p>
        </p:txBody>
      </p:sp>
      <p:sp>
        <p:nvSpPr>
          <p:cNvPr id="31747" name="Rectangle 2"/>
          <p:cNvSpPr>
            <a:spLocks noGrp="1" noRot="1" noChangeAspect="1" noChangeArrowheads="1" noTextEdit="1"/>
          </p:cNvSpPr>
          <p:nvPr>
            <p:ph type="sldImg"/>
          </p:nvPr>
        </p:nvSpPr>
        <p:spPr>
          <a:xfrm>
            <a:off x="2278063" y="676275"/>
            <a:ext cx="2540000" cy="3386138"/>
          </a:xfrm>
          <a:ln/>
        </p:spPr>
      </p:sp>
      <p:sp>
        <p:nvSpPr>
          <p:cNvPr id="31748" name="Rectangle 3"/>
          <p:cNvSpPr>
            <a:spLocks noGrp="1" noChangeArrowheads="1"/>
          </p:cNvSpPr>
          <p:nvPr>
            <p:ph type="body" idx="1"/>
          </p:nvPr>
        </p:nvSpPr>
        <p:spPr>
          <a:xfrm>
            <a:off x="708660" y="4286768"/>
            <a:ext cx="5669280" cy="4062642"/>
          </a:xfrm>
          <a:noFill/>
          <a:ln/>
        </p:spPr>
        <p:txBody>
          <a:bodyPr/>
          <a:lstStyle/>
          <a:p>
            <a:pPr eaLnBrk="1" hangingPunct="1"/>
            <a:endParaRPr lang="es-MX" dirty="0">
              <a:latin typeface="Time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defTabSz="974411">
              <a:defRPr/>
            </a:pPr>
            <a:fld id="{4A1FC25E-D6B2-4574-90E3-7AC079C9C0B7}" type="slidenum">
              <a:rPr lang="es-ES_tradnl" smtClean="0">
                <a:latin typeface="Times"/>
              </a:rPr>
              <a:pPr defTabSz="974411">
                <a:defRPr/>
              </a:pPr>
              <a:t>14</a:t>
            </a:fld>
            <a:endParaRPr lang="es-ES_tradnl" dirty="0">
              <a:latin typeface="Times"/>
            </a:endParaRPr>
          </a:p>
        </p:txBody>
      </p:sp>
      <p:sp>
        <p:nvSpPr>
          <p:cNvPr id="32771" name="Rectangle 2"/>
          <p:cNvSpPr>
            <a:spLocks noGrp="1" noRot="1" noChangeAspect="1" noChangeArrowheads="1" noTextEdit="1"/>
          </p:cNvSpPr>
          <p:nvPr>
            <p:ph type="sldImg"/>
          </p:nvPr>
        </p:nvSpPr>
        <p:spPr>
          <a:xfrm>
            <a:off x="2278063" y="676275"/>
            <a:ext cx="2540000" cy="3386138"/>
          </a:xfrm>
          <a:ln/>
        </p:spPr>
      </p:sp>
      <p:sp>
        <p:nvSpPr>
          <p:cNvPr id="32772" name="Rectangle 3"/>
          <p:cNvSpPr>
            <a:spLocks noGrp="1" noChangeArrowheads="1"/>
          </p:cNvSpPr>
          <p:nvPr>
            <p:ph type="body" idx="1"/>
          </p:nvPr>
        </p:nvSpPr>
        <p:spPr>
          <a:xfrm>
            <a:off x="708660" y="4286768"/>
            <a:ext cx="5669280" cy="4062642"/>
          </a:xfrm>
          <a:noFill/>
          <a:ln/>
        </p:spPr>
        <p:txBody>
          <a:bodyPr/>
          <a:lstStyle/>
          <a:p>
            <a:pPr eaLnBrk="1" hangingPunct="1"/>
            <a:endParaRPr lang="es-MX" dirty="0">
              <a:latin typeface="Time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p:txBody>
          <a:bodyPr/>
          <a:lstStyle/>
          <a:p>
            <a:pPr defTabSz="974411">
              <a:defRPr/>
            </a:pPr>
            <a:fld id="{E7D7DC5C-E117-41D5-B8BA-F8464DAABFD6}" type="slidenum">
              <a:rPr lang="es-ES_tradnl" smtClean="0">
                <a:latin typeface="Times"/>
              </a:rPr>
              <a:pPr defTabSz="974411">
                <a:defRPr/>
              </a:pPr>
              <a:t>15</a:t>
            </a:fld>
            <a:endParaRPr lang="es-ES_tradnl" dirty="0">
              <a:latin typeface="Times"/>
            </a:endParaRPr>
          </a:p>
        </p:txBody>
      </p:sp>
      <p:sp>
        <p:nvSpPr>
          <p:cNvPr id="25603" name="Rectangle 2"/>
          <p:cNvSpPr>
            <a:spLocks noGrp="1" noRot="1" noChangeAspect="1" noChangeArrowheads="1" noTextEdit="1"/>
          </p:cNvSpPr>
          <p:nvPr>
            <p:ph type="sldImg"/>
          </p:nvPr>
        </p:nvSpPr>
        <p:spPr>
          <a:xfrm>
            <a:off x="2278063" y="676275"/>
            <a:ext cx="2540000" cy="3386138"/>
          </a:xfrm>
          <a:ln/>
        </p:spPr>
      </p:sp>
      <p:sp>
        <p:nvSpPr>
          <p:cNvPr id="25604" name="Rectangle 3"/>
          <p:cNvSpPr>
            <a:spLocks noGrp="1" noChangeArrowheads="1"/>
          </p:cNvSpPr>
          <p:nvPr>
            <p:ph type="body" idx="1"/>
          </p:nvPr>
        </p:nvSpPr>
        <p:spPr>
          <a:xfrm>
            <a:off x="707021" y="4286768"/>
            <a:ext cx="5672561" cy="4062642"/>
          </a:xfrm>
          <a:noFill/>
          <a:ln/>
        </p:spPr>
        <p:txBody>
          <a:bodyPr/>
          <a:lstStyle/>
          <a:p>
            <a:pPr eaLnBrk="1" hangingPunct="1"/>
            <a:endParaRPr lang="es-MX" dirty="0">
              <a:latin typeface="Time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4" name="3 Rectángulo redondeado"/>
          <p:cNvSpPr/>
          <p:nvPr/>
        </p:nvSpPr>
        <p:spPr>
          <a:xfrm>
            <a:off x="228601" y="438149"/>
            <a:ext cx="6399213" cy="826293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lIns="91427" tIns="45713" rIns="91427" bIns="45713" anchor="ctr"/>
          <a:lstStyle/>
          <a:p>
            <a:pPr algn="ctr">
              <a:lnSpc>
                <a:spcPct val="120000"/>
              </a:lnSpc>
              <a:defRPr/>
            </a:pPr>
            <a:endParaRPr lang="en-US" dirty="0"/>
          </a:p>
        </p:txBody>
      </p:sp>
      <p:sp>
        <p:nvSpPr>
          <p:cNvPr id="6" name="5 Rectángulo redondeado"/>
          <p:cNvSpPr/>
          <p:nvPr/>
        </p:nvSpPr>
        <p:spPr>
          <a:xfrm>
            <a:off x="313949" y="578884"/>
            <a:ext cx="6230107" cy="414528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27" tIns="45713" rIns="91427" bIns="45713" anchor="ctr"/>
          <a:lstStyle/>
          <a:p>
            <a:pPr algn="ctr">
              <a:lnSpc>
                <a:spcPct val="120000"/>
              </a:lnSpc>
              <a:defRPr/>
            </a:pPr>
            <a:endParaRPr lang="en-US" dirty="0"/>
          </a:p>
        </p:txBody>
      </p:sp>
      <p:sp>
        <p:nvSpPr>
          <p:cNvPr id="5" name="4 Título"/>
          <p:cNvSpPr>
            <a:spLocks noGrp="1"/>
          </p:cNvSpPr>
          <p:nvPr>
            <p:ph type="ctrTitle"/>
          </p:nvPr>
        </p:nvSpPr>
        <p:spPr>
          <a:xfrm>
            <a:off x="541782" y="2426943"/>
            <a:ext cx="5829300" cy="2438400"/>
          </a:xfrm>
        </p:spPr>
        <p:txBody>
          <a:bodyPr lIns="45713" rIns="45713"/>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lang="es-ES"/>
              <a:t>Haga clic para modificar el estilo de título del patrón</a:t>
            </a:r>
            <a:endParaRPr lang="en-US"/>
          </a:p>
        </p:txBody>
      </p:sp>
      <p:sp>
        <p:nvSpPr>
          <p:cNvPr id="20" name="19 Subtítulo"/>
          <p:cNvSpPr>
            <a:spLocks noGrp="1"/>
          </p:cNvSpPr>
          <p:nvPr>
            <p:ph type="subTitle" idx="1"/>
          </p:nvPr>
        </p:nvSpPr>
        <p:spPr>
          <a:xfrm>
            <a:off x="541782" y="4913377"/>
            <a:ext cx="5829300" cy="1219200"/>
          </a:xfrm>
        </p:spPr>
        <p:txBody>
          <a:bodyPr tIns="0"/>
          <a:lstStyle>
            <a:lvl1pPr marL="36571" indent="0" algn="r">
              <a:spcBef>
                <a:spcPts val="0"/>
              </a:spcBef>
              <a:buNone/>
              <a:defRPr sz="2000">
                <a:solidFill>
                  <a:schemeClr val="bg2">
                    <a:shade val="25000"/>
                  </a:schemeClr>
                </a:solidFill>
              </a:defRPr>
            </a:lvl1pPr>
            <a:lvl2pPr marL="457135" indent="0" algn="ctr">
              <a:buNone/>
            </a:lvl2pPr>
            <a:lvl3pPr marL="914269" indent="0" algn="ctr">
              <a:buNone/>
            </a:lvl3pPr>
            <a:lvl4pPr marL="1371404" indent="0" algn="ctr">
              <a:buNone/>
            </a:lvl4pPr>
            <a:lvl5pPr marL="1828539" indent="0" algn="ctr">
              <a:buNone/>
            </a:lvl5pPr>
            <a:lvl6pPr marL="2285674" indent="0" algn="ctr">
              <a:buNone/>
            </a:lvl6pPr>
            <a:lvl7pPr marL="2742809" indent="0" algn="ctr">
              <a:buNone/>
            </a:lvl7pPr>
            <a:lvl8pPr marL="3199944" indent="0" algn="ctr">
              <a:buNone/>
            </a:lvl8pPr>
            <a:lvl9pPr marL="3657078" indent="0" algn="ctr">
              <a:buNone/>
            </a:lvl9pPr>
            <a:extLst/>
          </a:lstStyle>
          <a:p>
            <a:r>
              <a:rPr lang="es-ES"/>
              <a:t>Haga clic para modificar el estilo de subtítulo del patrón</a:t>
            </a:r>
            <a:endParaRPr lang="en-US"/>
          </a:p>
        </p:txBody>
      </p:sp>
      <p:sp>
        <p:nvSpPr>
          <p:cNvPr id="7" name="18 Marcador de fecha"/>
          <p:cNvSpPr>
            <a:spLocks noGrp="1"/>
          </p:cNvSpPr>
          <p:nvPr>
            <p:ph type="dt" sz="half" idx="10"/>
          </p:nvPr>
        </p:nvSpPr>
        <p:spPr/>
        <p:txBody>
          <a:bodyPr/>
          <a:lstStyle>
            <a:lvl1pPr>
              <a:defRPr/>
            </a:lvl1pPr>
            <a:extLst/>
          </a:lstStyle>
          <a:p>
            <a:pPr>
              <a:defRPr/>
            </a:pPr>
            <a:fld id="{B5D4E3A2-7110-4D5B-A7E3-BED0B930AFBE}" type="datetimeFigureOut">
              <a:rPr lang="en-US"/>
              <a:pPr>
                <a:defRPr/>
              </a:pPr>
              <a:t>11/6/2020</a:t>
            </a:fld>
            <a:endParaRPr lang="en-US" dirty="0"/>
          </a:p>
        </p:txBody>
      </p:sp>
      <p:sp>
        <p:nvSpPr>
          <p:cNvPr id="8" name="7 Marcador de pie de página"/>
          <p:cNvSpPr>
            <a:spLocks noGrp="1"/>
          </p:cNvSpPr>
          <p:nvPr>
            <p:ph type="ftr" sz="quarter" idx="11"/>
          </p:nvPr>
        </p:nvSpPr>
        <p:spPr/>
        <p:txBody>
          <a:bodyPr/>
          <a:lstStyle>
            <a:lvl1pPr>
              <a:defRPr/>
            </a:lvl1pPr>
            <a:extLst/>
          </a:lstStyle>
          <a:p>
            <a:pPr>
              <a:defRPr/>
            </a:pPr>
            <a:endParaRPr lang="en-US" dirty="0"/>
          </a:p>
        </p:txBody>
      </p:sp>
      <p:sp>
        <p:nvSpPr>
          <p:cNvPr id="9" name="10 Marcador de número de diapositiva"/>
          <p:cNvSpPr>
            <a:spLocks noGrp="1"/>
          </p:cNvSpPr>
          <p:nvPr>
            <p:ph type="sldNum" sz="quarter" idx="12"/>
          </p:nvPr>
        </p:nvSpPr>
        <p:spPr/>
        <p:txBody>
          <a:bodyPr/>
          <a:lstStyle>
            <a:lvl1pPr>
              <a:defRPr/>
            </a:lvl1pPr>
            <a:extLst/>
          </a:lstStyle>
          <a:p>
            <a:pPr>
              <a:defRPr/>
            </a:pPr>
            <a:fld id="{76307F1C-0487-42E7-BA55-50C99254D978}" type="slidenum">
              <a:rPr lang="es-ES_tradnl"/>
              <a:pPr>
                <a:defRPr/>
              </a:pPr>
              <a:t>‹Nº›</a:t>
            </a:fld>
            <a:endParaRPr lang="es-ES_tradnl" dirty="0"/>
          </a:p>
        </p:txBody>
      </p:sp>
    </p:spTree>
  </p:cSld>
  <p:clrMapOvr>
    <a:masterClrMapping/>
  </p:clrMapOvr>
  <p:transition/>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a:xfrm>
            <a:off x="377190" y="6644640"/>
            <a:ext cx="6137910" cy="1402080"/>
          </a:xfrm>
        </p:spPr>
        <p:txBody>
          <a:bodyPr/>
          <a:lstStyle/>
          <a:p>
            <a:r>
              <a:rPr lang="es-ES"/>
              <a:t>Haga clic para modificar el estilo de título del patrón</a:t>
            </a:r>
            <a:endParaRPr lang="en-US"/>
          </a:p>
        </p:txBody>
      </p:sp>
      <p:sp>
        <p:nvSpPr>
          <p:cNvPr id="3" name="2 Marcador de texto vertical"/>
          <p:cNvSpPr>
            <a:spLocks noGrp="1"/>
          </p:cNvSpPr>
          <p:nvPr>
            <p:ph type="body" orient="vert" idx="1"/>
          </p:nvPr>
        </p:nvSpPr>
        <p:spPr>
          <a:xfrm>
            <a:off x="377190" y="707137"/>
            <a:ext cx="6137910" cy="5583936"/>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4 Marcador de fecha"/>
          <p:cNvSpPr>
            <a:spLocks noGrp="1"/>
          </p:cNvSpPr>
          <p:nvPr>
            <p:ph type="dt" sz="half" idx="10"/>
          </p:nvPr>
        </p:nvSpPr>
        <p:spPr/>
        <p:txBody>
          <a:bodyPr/>
          <a:lstStyle>
            <a:lvl1pPr>
              <a:defRPr/>
            </a:lvl1pPr>
          </a:lstStyle>
          <a:p>
            <a:pPr>
              <a:defRPr/>
            </a:pPr>
            <a:fld id="{668C992B-EB7C-400A-8BAA-31969C9C2414}" type="datetimeFigureOut">
              <a:rPr lang="en-US"/>
              <a:pPr>
                <a:defRPr/>
              </a:pPr>
              <a:t>11/6/2020</a:t>
            </a:fld>
            <a:endParaRPr lang="en-US" dirty="0"/>
          </a:p>
        </p:txBody>
      </p:sp>
      <p:sp>
        <p:nvSpPr>
          <p:cNvPr id="5" name="17 Marcador de pie de página"/>
          <p:cNvSpPr>
            <a:spLocks noGrp="1"/>
          </p:cNvSpPr>
          <p:nvPr>
            <p:ph type="ftr" sz="quarter" idx="11"/>
          </p:nvPr>
        </p:nvSpPr>
        <p:spPr/>
        <p:txBody>
          <a:bodyPr/>
          <a:lstStyle>
            <a:lvl1pPr>
              <a:defRPr/>
            </a:lvl1pPr>
          </a:lstStyle>
          <a:p>
            <a:pPr>
              <a:defRPr/>
            </a:pPr>
            <a:endParaRPr lang="en-US" dirty="0"/>
          </a:p>
        </p:txBody>
      </p:sp>
      <p:sp>
        <p:nvSpPr>
          <p:cNvPr id="6" name="4 Marcador de número de diapositiva"/>
          <p:cNvSpPr>
            <a:spLocks noGrp="1"/>
          </p:cNvSpPr>
          <p:nvPr>
            <p:ph type="sldNum" sz="quarter" idx="12"/>
          </p:nvPr>
        </p:nvSpPr>
        <p:spPr/>
        <p:txBody>
          <a:bodyPr/>
          <a:lstStyle>
            <a:lvl1pPr>
              <a:defRPr/>
            </a:lvl1pPr>
          </a:lstStyle>
          <a:p>
            <a:pPr>
              <a:defRPr/>
            </a:pPr>
            <a:fld id="{5583D0B9-10D3-4472-AF4F-C72F6C40A8CC}" type="slidenum">
              <a:rPr lang="es-ES_tradnl"/>
              <a:pPr>
                <a:defRPr/>
              </a:pPr>
              <a:t>‹Nº›</a:t>
            </a:fld>
            <a:endParaRPr lang="es-ES_tradnl" dirty="0"/>
          </a:p>
        </p:txBody>
      </p:sp>
    </p:spTree>
  </p:cSld>
  <p:clrMapOvr>
    <a:masterClrMapping/>
  </p:clrMapOvr>
  <p:transition/>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4972050" y="711209"/>
            <a:ext cx="1485900" cy="7010399"/>
          </a:xfrm>
        </p:spPr>
        <p:txBody>
          <a:bodyPr vert="eaVert"/>
          <a:lstStyle/>
          <a:p>
            <a:r>
              <a:rPr lang="es-ES"/>
              <a:t>Haga clic para modificar el estilo de título del patrón</a:t>
            </a:r>
            <a:endParaRPr lang="en-US"/>
          </a:p>
        </p:txBody>
      </p:sp>
      <p:sp>
        <p:nvSpPr>
          <p:cNvPr id="3" name="2 Marcador de texto vertical"/>
          <p:cNvSpPr>
            <a:spLocks noGrp="1"/>
          </p:cNvSpPr>
          <p:nvPr>
            <p:ph type="body" orient="vert" idx="1"/>
          </p:nvPr>
        </p:nvSpPr>
        <p:spPr>
          <a:xfrm>
            <a:off x="400050" y="711206"/>
            <a:ext cx="4457700" cy="7010401"/>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4 Marcador de fecha"/>
          <p:cNvSpPr>
            <a:spLocks noGrp="1"/>
          </p:cNvSpPr>
          <p:nvPr>
            <p:ph type="dt" sz="half" idx="10"/>
          </p:nvPr>
        </p:nvSpPr>
        <p:spPr/>
        <p:txBody>
          <a:bodyPr/>
          <a:lstStyle>
            <a:lvl1pPr>
              <a:defRPr/>
            </a:lvl1pPr>
          </a:lstStyle>
          <a:p>
            <a:pPr>
              <a:defRPr/>
            </a:pPr>
            <a:fld id="{8A453649-30F5-4622-A6E2-7FEA952BDB94}" type="datetimeFigureOut">
              <a:rPr lang="en-US"/>
              <a:pPr>
                <a:defRPr/>
              </a:pPr>
              <a:t>11/6/2020</a:t>
            </a:fld>
            <a:endParaRPr lang="en-US" dirty="0"/>
          </a:p>
        </p:txBody>
      </p:sp>
      <p:sp>
        <p:nvSpPr>
          <p:cNvPr id="5" name="17 Marcador de pie de página"/>
          <p:cNvSpPr>
            <a:spLocks noGrp="1"/>
          </p:cNvSpPr>
          <p:nvPr>
            <p:ph type="ftr" sz="quarter" idx="11"/>
          </p:nvPr>
        </p:nvSpPr>
        <p:spPr/>
        <p:txBody>
          <a:bodyPr/>
          <a:lstStyle>
            <a:lvl1pPr>
              <a:defRPr/>
            </a:lvl1pPr>
          </a:lstStyle>
          <a:p>
            <a:pPr>
              <a:defRPr/>
            </a:pPr>
            <a:endParaRPr lang="en-US" dirty="0"/>
          </a:p>
        </p:txBody>
      </p:sp>
      <p:sp>
        <p:nvSpPr>
          <p:cNvPr id="6" name="4 Marcador de número de diapositiva"/>
          <p:cNvSpPr>
            <a:spLocks noGrp="1"/>
          </p:cNvSpPr>
          <p:nvPr>
            <p:ph type="sldNum" sz="quarter" idx="12"/>
          </p:nvPr>
        </p:nvSpPr>
        <p:spPr/>
        <p:txBody>
          <a:bodyPr/>
          <a:lstStyle>
            <a:lvl1pPr>
              <a:defRPr/>
            </a:lvl1pPr>
          </a:lstStyle>
          <a:p>
            <a:pPr>
              <a:defRPr/>
            </a:pPr>
            <a:fld id="{EFC8924B-9832-4662-A9FC-36B5B45F41FD}" type="slidenum">
              <a:rPr lang="es-ES_tradnl"/>
              <a:pPr>
                <a:defRPr/>
              </a:pPr>
              <a:t>‹Nº›</a:t>
            </a:fld>
            <a:endParaRPr lang="es-ES_tradnl" dirty="0"/>
          </a:p>
        </p:txBody>
      </p:sp>
    </p:spTree>
  </p:cSld>
  <p:clrMapOvr>
    <a:masterClrMapping/>
  </p:clrMapOvr>
  <p:transition/>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377190" y="6644640"/>
            <a:ext cx="6137910" cy="1402080"/>
          </a:xfrm>
        </p:spPr>
        <p:txBody>
          <a:bodyPr/>
          <a:lstStyle/>
          <a:p>
            <a:r>
              <a:rPr lang="es-ES"/>
              <a:t>Haga clic para modificar el estilo de título del patrón</a:t>
            </a:r>
            <a:endParaRPr lang="en-US"/>
          </a:p>
        </p:txBody>
      </p:sp>
      <p:sp>
        <p:nvSpPr>
          <p:cNvPr id="3" name="2 Marcador de contenido"/>
          <p:cNvSpPr>
            <a:spLocks noGrp="1"/>
          </p:cNvSpPr>
          <p:nvPr>
            <p:ph idx="1"/>
          </p:nvPr>
        </p:nvSpPr>
        <p:spPr>
          <a:xfrm>
            <a:off x="377190" y="707137"/>
            <a:ext cx="6137910" cy="5583936"/>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24 Marcador de fecha"/>
          <p:cNvSpPr>
            <a:spLocks noGrp="1"/>
          </p:cNvSpPr>
          <p:nvPr>
            <p:ph type="dt" sz="half" idx="10"/>
          </p:nvPr>
        </p:nvSpPr>
        <p:spPr/>
        <p:txBody>
          <a:bodyPr/>
          <a:lstStyle>
            <a:lvl1pPr>
              <a:defRPr/>
            </a:lvl1pPr>
          </a:lstStyle>
          <a:p>
            <a:pPr>
              <a:defRPr/>
            </a:pPr>
            <a:fld id="{D01C4B3D-F8A1-4966-9442-EDC00A3282A4}" type="datetimeFigureOut">
              <a:rPr lang="en-US"/>
              <a:pPr>
                <a:defRPr/>
              </a:pPr>
              <a:t>11/6/2020</a:t>
            </a:fld>
            <a:endParaRPr lang="en-US" dirty="0"/>
          </a:p>
        </p:txBody>
      </p:sp>
      <p:sp>
        <p:nvSpPr>
          <p:cNvPr id="5" name="17 Marcador de pie de página"/>
          <p:cNvSpPr>
            <a:spLocks noGrp="1"/>
          </p:cNvSpPr>
          <p:nvPr>
            <p:ph type="ftr" sz="quarter" idx="11"/>
          </p:nvPr>
        </p:nvSpPr>
        <p:spPr/>
        <p:txBody>
          <a:bodyPr/>
          <a:lstStyle>
            <a:lvl1pPr>
              <a:defRPr/>
            </a:lvl1pPr>
          </a:lstStyle>
          <a:p>
            <a:pPr>
              <a:defRPr/>
            </a:pPr>
            <a:endParaRPr lang="en-US" dirty="0"/>
          </a:p>
        </p:txBody>
      </p:sp>
      <p:sp>
        <p:nvSpPr>
          <p:cNvPr id="6" name="4 Marcador de número de diapositiva"/>
          <p:cNvSpPr>
            <a:spLocks noGrp="1"/>
          </p:cNvSpPr>
          <p:nvPr>
            <p:ph type="sldNum" sz="quarter" idx="12"/>
          </p:nvPr>
        </p:nvSpPr>
        <p:spPr/>
        <p:txBody>
          <a:bodyPr/>
          <a:lstStyle>
            <a:lvl1pPr>
              <a:defRPr/>
            </a:lvl1pPr>
          </a:lstStyle>
          <a:p>
            <a:pPr>
              <a:defRPr/>
            </a:pPr>
            <a:fld id="{38BDA85E-70EA-464E-9590-259B1CEB0B57}" type="slidenum">
              <a:rPr lang="es-ES_tradnl"/>
              <a:pPr>
                <a:defRPr/>
              </a:pPr>
              <a:t>‹Nº›</a:t>
            </a:fld>
            <a:endParaRPr lang="es-ES_tradnl" dirty="0"/>
          </a:p>
        </p:txBody>
      </p:sp>
    </p:spTree>
  </p:cSld>
  <p:clrMapOvr>
    <a:masterClrMapping/>
  </p:clrMapOvr>
  <p:transition/>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4" name="3 Rectángulo redondeado"/>
          <p:cNvSpPr/>
          <p:nvPr/>
        </p:nvSpPr>
        <p:spPr>
          <a:xfrm>
            <a:off x="228601" y="438149"/>
            <a:ext cx="6399213" cy="826293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lIns="91427" tIns="45713" rIns="91427" bIns="45713" anchor="ctr"/>
          <a:lstStyle/>
          <a:p>
            <a:pPr algn="ctr">
              <a:lnSpc>
                <a:spcPct val="120000"/>
              </a:lnSpc>
              <a:defRPr/>
            </a:pPr>
            <a:endParaRPr lang="en-US" dirty="0"/>
          </a:p>
        </p:txBody>
      </p:sp>
      <p:sp>
        <p:nvSpPr>
          <p:cNvPr id="5" name="4 Rectángulo redondeado"/>
          <p:cNvSpPr/>
          <p:nvPr/>
        </p:nvSpPr>
        <p:spPr>
          <a:xfrm>
            <a:off x="313949" y="578886"/>
            <a:ext cx="6230107" cy="578843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27" tIns="45713" rIns="91427" bIns="45713" anchor="ctr"/>
          <a:lstStyle/>
          <a:p>
            <a:pPr algn="ctr">
              <a:lnSpc>
                <a:spcPct val="120000"/>
              </a:lnSpc>
              <a:defRPr/>
            </a:pPr>
            <a:endParaRPr lang="en-US" dirty="0"/>
          </a:p>
        </p:txBody>
      </p:sp>
      <p:sp>
        <p:nvSpPr>
          <p:cNvPr id="2" name="1 Título"/>
          <p:cNvSpPr>
            <a:spLocks noGrp="1"/>
          </p:cNvSpPr>
          <p:nvPr>
            <p:ph type="title"/>
          </p:nvPr>
        </p:nvSpPr>
        <p:spPr>
          <a:xfrm>
            <a:off x="351258" y="6571488"/>
            <a:ext cx="6137910" cy="902208"/>
          </a:xfrm>
        </p:spPr>
        <p:txBody>
          <a:bodyPr bIns="0"/>
          <a:lstStyle>
            <a:lvl1pPr algn="l">
              <a:buNone/>
              <a:defRPr sz="3600" b="0" cap="none" baseline="0">
                <a:solidFill>
                  <a:schemeClr val="bg2">
                    <a:shade val="25000"/>
                  </a:schemeClr>
                </a:solidFill>
                <a:effectLst/>
              </a:defRPr>
            </a:lvl1pPr>
            <a:extLst/>
          </a:lstStyle>
          <a:p>
            <a:r>
              <a:rPr lang="es-ES"/>
              <a:t>Haga clic para modificar el estilo de título del patrón</a:t>
            </a:r>
            <a:endParaRPr lang="en-US"/>
          </a:p>
        </p:txBody>
      </p:sp>
      <p:sp>
        <p:nvSpPr>
          <p:cNvPr id="3" name="2 Marcador de texto"/>
          <p:cNvSpPr>
            <a:spLocks noGrp="1"/>
          </p:cNvSpPr>
          <p:nvPr>
            <p:ph type="body" idx="1"/>
          </p:nvPr>
        </p:nvSpPr>
        <p:spPr>
          <a:xfrm>
            <a:off x="351258" y="7499312"/>
            <a:ext cx="6137910" cy="560832"/>
          </a:xfrm>
        </p:spPr>
        <p:txBody>
          <a:bodyPr lIns="118855" tIns="0"/>
          <a:lstStyle>
            <a:lvl1pPr marL="0" marR="36571"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s-ES"/>
              <a:t>Haga clic para modificar el estilo de texto del patrón</a:t>
            </a:r>
          </a:p>
        </p:txBody>
      </p:sp>
      <p:sp>
        <p:nvSpPr>
          <p:cNvPr id="6" name="3 Marcador de fecha"/>
          <p:cNvSpPr>
            <a:spLocks noGrp="1"/>
          </p:cNvSpPr>
          <p:nvPr>
            <p:ph type="dt" sz="half" idx="10"/>
          </p:nvPr>
        </p:nvSpPr>
        <p:spPr/>
        <p:txBody>
          <a:bodyPr/>
          <a:lstStyle>
            <a:lvl1pPr>
              <a:defRPr/>
            </a:lvl1pPr>
            <a:extLst/>
          </a:lstStyle>
          <a:p>
            <a:pPr>
              <a:defRPr/>
            </a:pPr>
            <a:fld id="{79319958-F25E-44C9-A628-D7BB120C9086}" type="datetimeFigureOut">
              <a:rPr lang="en-US"/>
              <a:pPr>
                <a:defRPr/>
              </a:pPr>
              <a:t>11/6/2020</a:t>
            </a:fld>
            <a:endParaRPr lang="en-US" dirty="0"/>
          </a:p>
        </p:txBody>
      </p:sp>
      <p:sp>
        <p:nvSpPr>
          <p:cNvPr id="7" name="4 Marcador de pie de página"/>
          <p:cNvSpPr>
            <a:spLocks noGrp="1"/>
          </p:cNvSpPr>
          <p:nvPr>
            <p:ph type="ftr" sz="quarter" idx="11"/>
          </p:nvPr>
        </p:nvSpPr>
        <p:spPr/>
        <p:txBody>
          <a:bodyPr/>
          <a:lstStyle>
            <a:lvl1pPr>
              <a:defRPr/>
            </a:lvl1pPr>
            <a:extLst/>
          </a:lstStyle>
          <a:p>
            <a:pPr>
              <a:defRPr/>
            </a:pPr>
            <a:endParaRPr lang="en-US" dirty="0"/>
          </a:p>
        </p:txBody>
      </p:sp>
      <p:sp>
        <p:nvSpPr>
          <p:cNvPr id="8" name="5 Marcador de número de diapositiva"/>
          <p:cNvSpPr>
            <a:spLocks noGrp="1"/>
          </p:cNvSpPr>
          <p:nvPr>
            <p:ph type="sldNum" sz="quarter" idx="12"/>
          </p:nvPr>
        </p:nvSpPr>
        <p:spPr/>
        <p:txBody>
          <a:bodyPr/>
          <a:lstStyle>
            <a:lvl1pPr>
              <a:defRPr/>
            </a:lvl1pPr>
            <a:extLst/>
          </a:lstStyle>
          <a:p>
            <a:pPr>
              <a:defRPr/>
            </a:pPr>
            <a:fld id="{B213FAF8-AB93-41E8-B74E-D3059E2B7504}" type="slidenum">
              <a:rPr lang="es-ES_tradnl"/>
              <a:pPr>
                <a:defRPr/>
              </a:pPr>
              <a:t>‹Nº›</a:t>
            </a:fld>
            <a:endParaRPr lang="es-ES_tradnl" dirty="0"/>
          </a:p>
        </p:txBody>
      </p:sp>
    </p:spTree>
  </p:cSld>
  <p:clrMapOvr>
    <a:masterClrMapping/>
  </p:clrMapOvr>
  <p:transition/>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 Marcador de contenido"/>
          <p:cNvSpPr>
            <a:spLocks noGrp="1"/>
          </p:cNvSpPr>
          <p:nvPr>
            <p:ph sz="half" idx="1"/>
          </p:nvPr>
        </p:nvSpPr>
        <p:spPr>
          <a:xfrm>
            <a:off x="385764" y="707136"/>
            <a:ext cx="2948940" cy="5852160"/>
          </a:xfrm>
        </p:spPr>
        <p:txBody>
          <a:bodyPr/>
          <a:lstStyle>
            <a:lvl1pPr>
              <a:defRPr sz="2600"/>
            </a:lvl1pPr>
            <a:lvl2pPr>
              <a:defRPr sz="2200"/>
            </a:lvl2pPr>
            <a:lvl3pPr>
              <a:defRPr sz="2000"/>
            </a:lvl3pPr>
            <a:lvl4pPr>
              <a:defRPr sz="1800"/>
            </a:lvl4pPr>
            <a:lvl5pPr>
              <a:defRPr sz="18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contenido"/>
          <p:cNvSpPr>
            <a:spLocks noGrp="1"/>
          </p:cNvSpPr>
          <p:nvPr>
            <p:ph sz="half" idx="2"/>
          </p:nvPr>
        </p:nvSpPr>
        <p:spPr>
          <a:xfrm>
            <a:off x="3566520" y="707136"/>
            <a:ext cx="2948940" cy="5852160"/>
          </a:xfrm>
        </p:spPr>
        <p:txBody>
          <a:bodyPr/>
          <a:lstStyle>
            <a:lvl1pPr>
              <a:defRPr sz="2600"/>
            </a:lvl1pPr>
            <a:lvl2pPr>
              <a:defRPr sz="2200"/>
            </a:lvl2pPr>
            <a:lvl3pPr>
              <a:defRPr sz="2000"/>
            </a:lvl3pPr>
            <a:lvl4pPr>
              <a:defRPr sz="1800"/>
            </a:lvl4pPr>
            <a:lvl5pPr>
              <a:defRPr sz="18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24 Marcador de fecha"/>
          <p:cNvSpPr>
            <a:spLocks noGrp="1"/>
          </p:cNvSpPr>
          <p:nvPr>
            <p:ph type="dt" sz="half" idx="10"/>
          </p:nvPr>
        </p:nvSpPr>
        <p:spPr/>
        <p:txBody>
          <a:bodyPr/>
          <a:lstStyle>
            <a:lvl1pPr>
              <a:defRPr/>
            </a:lvl1pPr>
          </a:lstStyle>
          <a:p>
            <a:pPr>
              <a:defRPr/>
            </a:pPr>
            <a:fld id="{85158E81-C705-469E-8118-90C361240CBD}" type="datetimeFigureOut">
              <a:rPr lang="en-US"/>
              <a:pPr>
                <a:defRPr/>
              </a:pPr>
              <a:t>11/6/2020</a:t>
            </a:fld>
            <a:endParaRPr lang="en-US" dirty="0"/>
          </a:p>
        </p:txBody>
      </p:sp>
      <p:sp>
        <p:nvSpPr>
          <p:cNvPr id="6" name="17 Marcador de pie de página"/>
          <p:cNvSpPr>
            <a:spLocks noGrp="1"/>
          </p:cNvSpPr>
          <p:nvPr>
            <p:ph type="ftr" sz="quarter" idx="11"/>
          </p:nvPr>
        </p:nvSpPr>
        <p:spPr/>
        <p:txBody>
          <a:bodyPr/>
          <a:lstStyle>
            <a:lvl1pPr>
              <a:defRPr/>
            </a:lvl1pPr>
          </a:lstStyle>
          <a:p>
            <a:pPr>
              <a:defRPr/>
            </a:pPr>
            <a:endParaRPr lang="en-US" dirty="0"/>
          </a:p>
        </p:txBody>
      </p:sp>
      <p:sp>
        <p:nvSpPr>
          <p:cNvPr id="7" name="4 Marcador de número de diapositiva"/>
          <p:cNvSpPr>
            <a:spLocks noGrp="1"/>
          </p:cNvSpPr>
          <p:nvPr>
            <p:ph type="sldNum" sz="quarter" idx="12"/>
          </p:nvPr>
        </p:nvSpPr>
        <p:spPr/>
        <p:txBody>
          <a:bodyPr/>
          <a:lstStyle>
            <a:lvl1pPr>
              <a:defRPr/>
            </a:lvl1pPr>
          </a:lstStyle>
          <a:p>
            <a:pPr>
              <a:defRPr/>
            </a:pPr>
            <a:fld id="{EBD5E1E3-CA0F-4386-AA1B-A80D47C13631}" type="slidenum">
              <a:rPr lang="es-ES_tradnl"/>
              <a:pPr>
                <a:defRPr/>
              </a:pPr>
              <a:t>‹Nº›</a:t>
            </a:fld>
            <a:endParaRPr lang="es-ES_tradnl" dirty="0"/>
          </a:p>
        </p:txBody>
      </p:sp>
    </p:spTree>
  </p:cSld>
  <p:clrMapOvr>
    <a:masterClrMapping/>
  </p:clrMapOvr>
  <p:transition/>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377190" y="6644640"/>
            <a:ext cx="6137910" cy="1402080"/>
          </a:xfrm>
        </p:spPr>
        <p:txBody>
          <a:bodyPr/>
          <a:lstStyle>
            <a:lvl1pPr>
              <a:defRPr b="1"/>
            </a:lvl1pPr>
            <a:extLst/>
          </a:lstStyle>
          <a:p>
            <a:r>
              <a:rPr lang="es-ES"/>
              <a:t>Haga clic para modificar el estilo de título del patrón</a:t>
            </a:r>
            <a:endParaRPr lang="en-US"/>
          </a:p>
        </p:txBody>
      </p:sp>
      <p:sp>
        <p:nvSpPr>
          <p:cNvPr id="3" name="2 Marcador de texto"/>
          <p:cNvSpPr>
            <a:spLocks noGrp="1"/>
          </p:cNvSpPr>
          <p:nvPr>
            <p:ph type="body" idx="1"/>
          </p:nvPr>
        </p:nvSpPr>
        <p:spPr>
          <a:xfrm>
            <a:off x="455418" y="772584"/>
            <a:ext cx="2948940" cy="1056216"/>
          </a:xfrm>
        </p:spPr>
        <p:txBody>
          <a:bodyPr lIns="146283"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a:r>
              <a:rPr lang="es-ES"/>
              <a:t>Haga clic para modificar el estilo de texto del patrón</a:t>
            </a:r>
          </a:p>
        </p:txBody>
      </p:sp>
      <p:sp>
        <p:nvSpPr>
          <p:cNvPr id="4" name="3 Marcador de texto"/>
          <p:cNvSpPr>
            <a:spLocks noGrp="1"/>
          </p:cNvSpPr>
          <p:nvPr>
            <p:ph type="body" sz="half" idx="3"/>
          </p:nvPr>
        </p:nvSpPr>
        <p:spPr>
          <a:xfrm>
            <a:off x="3489127" y="772584"/>
            <a:ext cx="2948940" cy="1056216"/>
          </a:xfrm>
        </p:spPr>
        <p:txBody>
          <a:bodyPr lIns="13714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a:r>
              <a:rPr lang="es-ES"/>
              <a:t>Haga clic para modificar el estilo de texto del patrón</a:t>
            </a:r>
          </a:p>
        </p:txBody>
      </p:sp>
      <p:sp>
        <p:nvSpPr>
          <p:cNvPr id="5" name="4 Marcador de contenido"/>
          <p:cNvSpPr>
            <a:spLocks noGrp="1"/>
          </p:cNvSpPr>
          <p:nvPr>
            <p:ph sz="quarter" idx="2"/>
          </p:nvPr>
        </p:nvSpPr>
        <p:spPr>
          <a:xfrm>
            <a:off x="455418" y="1930400"/>
            <a:ext cx="2948940" cy="4653280"/>
          </a:xfrm>
        </p:spPr>
        <p:txBody>
          <a:bodyPr/>
          <a:lstStyle>
            <a:lvl1pPr algn="l">
              <a:defRPr sz="2400"/>
            </a:lvl1pPr>
            <a:lvl2pPr algn="l">
              <a:defRPr sz="2000"/>
            </a:lvl2pPr>
            <a:lvl3pPr algn="l">
              <a:defRPr sz="1800"/>
            </a:lvl3pPr>
            <a:lvl4pPr algn="l">
              <a:defRPr sz="1600"/>
            </a:lvl4pPr>
            <a:lvl5pPr algn="l">
              <a:defRPr sz="16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5 Marcador de contenido"/>
          <p:cNvSpPr>
            <a:spLocks noGrp="1"/>
          </p:cNvSpPr>
          <p:nvPr>
            <p:ph sz="quarter" idx="4"/>
          </p:nvPr>
        </p:nvSpPr>
        <p:spPr>
          <a:xfrm>
            <a:off x="3489127" y="1930400"/>
            <a:ext cx="2948940" cy="4653280"/>
          </a:xfrm>
        </p:spPr>
        <p:txBody>
          <a:bodyPr/>
          <a:lstStyle>
            <a:lvl1pPr algn="l">
              <a:defRPr sz="2400"/>
            </a:lvl1pPr>
            <a:lvl2pPr algn="l">
              <a:defRPr sz="2000"/>
            </a:lvl2pPr>
            <a:lvl3pPr algn="l">
              <a:defRPr sz="1800"/>
            </a:lvl3pPr>
            <a:lvl4pPr algn="l">
              <a:defRPr sz="1600"/>
            </a:lvl4pPr>
            <a:lvl5pPr algn="l">
              <a:defRPr sz="1600"/>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24 Marcador de fecha"/>
          <p:cNvSpPr>
            <a:spLocks noGrp="1"/>
          </p:cNvSpPr>
          <p:nvPr>
            <p:ph type="dt" sz="half" idx="10"/>
          </p:nvPr>
        </p:nvSpPr>
        <p:spPr/>
        <p:txBody>
          <a:bodyPr/>
          <a:lstStyle>
            <a:lvl1pPr>
              <a:defRPr/>
            </a:lvl1pPr>
          </a:lstStyle>
          <a:p>
            <a:pPr>
              <a:defRPr/>
            </a:pPr>
            <a:fld id="{145CBD55-461D-4B3B-9AB7-4BAC5555CFC1}" type="datetimeFigureOut">
              <a:rPr lang="en-US"/>
              <a:pPr>
                <a:defRPr/>
              </a:pPr>
              <a:t>11/6/2020</a:t>
            </a:fld>
            <a:endParaRPr lang="en-US" dirty="0"/>
          </a:p>
        </p:txBody>
      </p:sp>
      <p:sp>
        <p:nvSpPr>
          <p:cNvPr id="8" name="17 Marcador de pie de página"/>
          <p:cNvSpPr>
            <a:spLocks noGrp="1"/>
          </p:cNvSpPr>
          <p:nvPr>
            <p:ph type="ftr" sz="quarter" idx="11"/>
          </p:nvPr>
        </p:nvSpPr>
        <p:spPr/>
        <p:txBody>
          <a:bodyPr/>
          <a:lstStyle>
            <a:lvl1pPr>
              <a:defRPr/>
            </a:lvl1pPr>
          </a:lstStyle>
          <a:p>
            <a:pPr>
              <a:defRPr/>
            </a:pPr>
            <a:endParaRPr lang="en-US" dirty="0"/>
          </a:p>
        </p:txBody>
      </p:sp>
      <p:sp>
        <p:nvSpPr>
          <p:cNvPr id="9" name="4 Marcador de número de diapositiva"/>
          <p:cNvSpPr>
            <a:spLocks noGrp="1"/>
          </p:cNvSpPr>
          <p:nvPr>
            <p:ph type="sldNum" sz="quarter" idx="12"/>
          </p:nvPr>
        </p:nvSpPr>
        <p:spPr/>
        <p:txBody>
          <a:bodyPr/>
          <a:lstStyle>
            <a:lvl1pPr>
              <a:defRPr/>
            </a:lvl1pPr>
          </a:lstStyle>
          <a:p>
            <a:pPr>
              <a:defRPr/>
            </a:pPr>
            <a:fld id="{0543C27B-7BF5-4B29-905B-FC4CD5C1396E}" type="slidenum">
              <a:rPr lang="es-ES_tradnl"/>
              <a:pPr>
                <a:defRPr/>
              </a:pPr>
              <a:t>‹Nº›</a:t>
            </a:fld>
            <a:endParaRPr lang="es-ES_tradnl" dirty="0"/>
          </a:p>
        </p:txBody>
      </p:sp>
    </p:spTree>
  </p:cSld>
  <p:clrMapOvr>
    <a:masterClrMapping/>
  </p:clrMapOvr>
  <p:transition/>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n-US"/>
          </a:p>
        </p:txBody>
      </p:sp>
      <p:sp>
        <p:nvSpPr>
          <p:cNvPr id="3" name="24 Marcador de fecha"/>
          <p:cNvSpPr>
            <a:spLocks noGrp="1"/>
          </p:cNvSpPr>
          <p:nvPr>
            <p:ph type="dt" sz="half" idx="10"/>
          </p:nvPr>
        </p:nvSpPr>
        <p:spPr/>
        <p:txBody>
          <a:bodyPr/>
          <a:lstStyle>
            <a:lvl1pPr>
              <a:defRPr/>
            </a:lvl1pPr>
          </a:lstStyle>
          <a:p>
            <a:pPr>
              <a:defRPr/>
            </a:pPr>
            <a:fld id="{38A52D54-1D19-43E7-BD95-0FEA65B5342F}" type="datetimeFigureOut">
              <a:rPr lang="en-US"/>
              <a:pPr>
                <a:defRPr/>
              </a:pPr>
              <a:t>11/6/2020</a:t>
            </a:fld>
            <a:endParaRPr lang="en-US" dirty="0"/>
          </a:p>
        </p:txBody>
      </p:sp>
      <p:sp>
        <p:nvSpPr>
          <p:cNvPr id="4" name="17 Marcador de pie de página"/>
          <p:cNvSpPr>
            <a:spLocks noGrp="1"/>
          </p:cNvSpPr>
          <p:nvPr>
            <p:ph type="ftr" sz="quarter" idx="11"/>
          </p:nvPr>
        </p:nvSpPr>
        <p:spPr/>
        <p:txBody>
          <a:bodyPr/>
          <a:lstStyle>
            <a:lvl1pPr>
              <a:defRPr/>
            </a:lvl1pPr>
          </a:lstStyle>
          <a:p>
            <a:pPr>
              <a:defRPr/>
            </a:pPr>
            <a:endParaRPr lang="en-US" dirty="0"/>
          </a:p>
        </p:txBody>
      </p:sp>
      <p:sp>
        <p:nvSpPr>
          <p:cNvPr id="5" name="4 Marcador de número de diapositiva"/>
          <p:cNvSpPr>
            <a:spLocks noGrp="1"/>
          </p:cNvSpPr>
          <p:nvPr>
            <p:ph type="sldNum" sz="quarter" idx="12"/>
          </p:nvPr>
        </p:nvSpPr>
        <p:spPr/>
        <p:txBody>
          <a:bodyPr/>
          <a:lstStyle>
            <a:lvl1pPr>
              <a:defRPr/>
            </a:lvl1pPr>
          </a:lstStyle>
          <a:p>
            <a:pPr>
              <a:defRPr/>
            </a:pPr>
            <a:fld id="{10F4972A-3F79-413D-B4C3-49921FC6DED4}" type="slidenum">
              <a:rPr lang="es-ES_tradnl"/>
              <a:pPr>
                <a:defRPr/>
              </a:pPr>
              <a:t>‹Nº›</a:t>
            </a:fld>
            <a:endParaRPr lang="es-ES_tradnl" dirty="0"/>
          </a:p>
        </p:txBody>
      </p:sp>
    </p:spTree>
  </p:cSld>
  <p:clrMapOvr>
    <a:masterClrMapping/>
  </p:clrMapOvr>
  <p:transition/>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 Rectángulo redondeado"/>
          <p:cNvSpPr/>
          <p:nvPr/>
        </p:nvSpPr>
        <p:spPr>
          <a:xfrm>
            <a:off x="228601" y="438149"/>
            <a:ext cx="6399213" cy="826293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lIns="91427" tIns="45713" rIns="91427" bIns="45713" anchor="ctr"/>
          <a:lstStyle/>
          <a:p>
            <a:pPr algn="ctr">
              <a:lnSpc>
                <a:spcPct val="120000"/>
              </a:lnSpc>
              <a:defRPr/>
            </a:pPr>
            <a:endParaRPr lang="en-US" dirty="0"/>
          </a:p>
        </p:txBody>
      </p:sp>
      <p:grpSp>
        <p:nvGrpSpPr>
          <p:cNvPr id="3" name="10 Grupo"/>
          <p:cNvGrpSpPr>
            <a:grpSpLocks/>
          </p:cNvGrpSpPr>
          <p:nvPr userDrawn="1"/>
        </p:nvGrpSpPr>
        <p:grpSpPr bwMode="auto">
          <a:xfrm>
            <a:off x="381000" y="8153406"/>
            <a:ext cx="1981200" cy="457200"/>
            <a:chOff x="304800" y="8153400"/>
            <a:chExt cx="1981200" cy="457200"/>
          </a:xfrm>
        </p:grpSpPr>
        <p:pic>
          <p:nvPicPr>
            <p:cNvPr id="4" name="Picture 19" descr="logo perfiles"/>
            <p:cNvPicPr>
              <a:picLocks noChangeAspect="1" noChangeArrowheads="1"/>
            </p:cNvPicPr>
            <p:nvPr userDrawn="1"/>
          </p:nvPicPr>
          <p:blipFill>
            <a:blip r:embed="rId2" cstate="print"/>
            <a:srcRect/>
            <a:stretch>
              <a:fillRect/>
            </a:stretch>
          </p:blipFill>
          <p:spPr bwMode="auto">
            <a:xfrm>
              <a:off x="304800" y="8153400"/>
              <a:ext cx="600075" cy="457200"/>
            </a:xfrm>
            <a:prstGeom prst="rect">
              <a:avLst/>
            </a:prstGeom>
            <a:noFill/>
            <a:ln w="9525">
              <a:noFill/>
              <a:miter lim="800000"/>
              <a:headEnd/>
              <a:tailEnd/>
            </a:ln>
          </p:spPr>
        </p:pic>
        <p:sp>
          <p:nvSpPr>
            <p:cNvPr id="5" name="4 CuadroTexto"/>
            <p:cNvSpPr txBox="1"/>
            <p:nvPr userDrawn="1"/>
          </p:nvSpPr>
          <p:spPr>
            <a:xfrm>
              <a:off x="762000" y="8304213"/>
              <a:ext cx="1524000" cy="230832"/>
            </a:xfrm>
            <a:prstGeom prst="rect">
              <a:avLst/>
            </a:prstGeom>
            <a:noFill/>
          </p:spPr>
          <p:txBody>
            <a:bodyPr>
              <a:spAutoFit/>
            </a:bodyPr>
            <a:lstStyle/>
            <a:p>
              <a:pPr>
                <a:defRPr/>
              </a:pPr>
              <a:r>
                <a:rPr lang="es-MX" sz="900" i="1" dirty="0">
                  <a:latin typeface="+mj-lt"/>
                </a:rPr>
                <a:t>Perfiles del Real S.A. de C.V.</a:t>
              </a:r>
              <a:endParaRPr lang="es-MX" i="1" dirty="0">
                <a:latin typeface="+mj-lt"/>
              </a:endParaRPr>
            </a:p>
          </p:txBody>
        </p:sp>
      </p:grpSp>
      <p:sp>
        <p:nvSpPr>
          <p:cNvPr id="6" name="1 Marcador de fecha"/>
          <p:cNvSpPr>
            <a:spLocks noGrp="1"/>
          </p:cNvSpPr>
          <p:nvPr>
            <p:ph type="dt" sz="half" idx="10"/>
          </p:nvPr>
        </p:nvSpPr>
        <p:spPr/>
        <p:txBody>
          <a:bodyPr/>
          <a:lstStyle>
            <a:lvl1pPr>
              <a:defRPr/>
            </a:lvl1pPr>
            <a:extLst/>
          </a:lstStyle>
          <a:p>
            <a:pPr>
              <a:defRPr/>
            </a:pPr>
            <a:fld id="{F97ABA18-8C1A-4A02-8F51-A5DA5BAC4153}" type="datetimeFigureOut">
              <a:rPr lang="en-US"/>
              <a:pPr>
                <a:defRPr/>
              </a:pPr>
              <a:t>11/6/2020</a:t>
            </a:fld>
            <a:endParaRPr lang="en-US" dirty="0"/>
          </a:p>
        </p:txBody>
      </p:sp>
      <p:sp>
        <p:nvSpPr>
          <p:cNvPr id="7" name="2 Marcador de pie de página"/>
          <p:cNvSpPr>
            <a:spLocks noGrp="1"/>
          </p:cNvSpPr>
          <p:nvPr>
            <p:ph type="ftr" sz="quarter" idx="11"/>
          </p:nvPr>
        </p:nvSpPr>
        <p:spPr/>
        <p:txBody>
          <a:bodyPr/>
          <a:lstStyle>
            <a:lvl1pPr>
              <a:defRPr/>
            </a:lvl1pPr>
            <a:extLst/>
          </a:lstStyle>
          <a:p>
            <a:pPr>
              <a:defRPr/>
            </a:pPr>
            <a:endParaRPr lang="en-US" dirty="0"/>
          </a:p>
        </p:txBody>
      </p:sp>
      <p:sp>
        <p:nvSpPr>
          <p:cNvPr id="8" name="3 Marcador de número de diapositiva"/>
          <p:cNvSpPr>
            <a:spLocks noGrp="1"/>
          </p:cNvSpPr>
          <p:nvPr>
            <p:ph type="sldNum" sz="quarter" idx="12"/>
          </p:nvPr>
        </p:nvSpPr>
        <p:spPr/>
        <p:txBody>
          <a:bodyPr/>
          <a:lstStyle>
            <a:lvl1pPr>
              <a:defRPr/>
            </a:lvl1pPr>
            <a:extLst/>
          </a:lstStyle>
          <a:p>
            <a:pPr>
              <a:defRPr/>
            </a:pPr>
            <a:fld id="{26CE1753-767E-4C01-B975-1F0EA71C9717}" type="slidenum">
              <a:rPr lang="es-ES_tradnl"/>
              <a:pPr>
                <a:defRPr/>
              </a:pPr>
              <a:t>‹Nº›</a:t>
            </a:fld>
            <a:endParaRPr lang="es-ES_tradnl" dirty="0"/>
          </a:p>
        </p:txBody>
      </p:sp>
    </p:spTree>
  </p:cSld>
  <p:clrMapOvr>
    <a:masterClrMapping/>
  </p:clrMapOvr>
  <p:transition/>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154088" y="711201"/>
            <a:ext cx="2228850" cy="1219200"/>
          </a:xfrm>
        </p:spPr>
        <p:txBody>
          <a:bodyPr/>
          <a:lstStyle>
            <a:lvl1pPr algn="l">
              <a:buNone/>
              <a:defRPr sz="2200" b="1">
                <a:solidFill>
                  <a:schemeClr val="accent1"/>
                </a:solidFill>
              </a:defRPr>
            </a:lvl1pPr>
            <a:extLst/>
          </a:lstStyle>
          <a:p>
            <a:r>
              <a:rPr lang="es-ES"/>
              <a:t>Haga clic para modificar el estilo de título del patrón</a:t>
            </a:r>
            <a:endParaRPr lang="en-US"/>
          </a:p>
        </p:txBody>
      </p:sp>
      <p:sp>
        <p:nvSpPr>
          <p:cNvPr id="3" name="2 Marcador de texto"/>
          <p:cNvSpPr>
            <a:spLocks noGrp="1"/>
          </p:cNvSpPr>
          <p:nvPr>
            <p:ph type="body" idx="2"/>
          </p:nvPr>
        </p:nvSpPr>
        <p:spPr>
          <a:xfrm>
            <a:off x="4154135" y="1930404"/>
            <a:ext cx="2228850" cy="5608149"/>
          </a:xfrm>
        </p:spPr>
        <p:txBody>
          <a:bodyPr lIns="91427"/>
          <a:lstStyle>
            <a:lvl1pPr marL="18286" marR="18286"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3 Marcador de contenido"/>
          <p:cNvSpPr>
            <a:spLocks noGrp="1"/>
          </p:cNvSpPr>
          <p:nvPr>
            <p:ph sz="half" idx="1"/>
          </p:nvPr>
        </p:nvSpPr>
        <p:spPr>
          <a:xfrm>
            <a:off x="571032" y="1240193"/>
            <a:ext cx="3469619" cy="6299203"/>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24 Marcador de fecha"/>
          <p:cNvSpPr>
            <a:spLocks noGrp="1"/>
          </p:cNvSpPr>
          <p:nvPr>
            <p:ph type="dt" sz="half" idx="10"/>
          </p:nvPr>
        </p:nvSpPr>
        <p:spPr/>
        <p:txBody>
          <a:bodyPr/>
          <a:lstStyle>
            <a:lvl1pPr>
              <a:defRPr/>
            </a:lvl1pPr>
          </a:lstStyle>
          <a:p>
            <a:pPr>
              <a:defRPr/>
            </a:pPr>
            <a:fld id="{5EC1EBB9-1A95-466D-9A0D-3CC9BB0772C4}" type="datetimeFigureOut">
              <a:rPr lang="en-US"/>
              <a:pPr>
                <a:defRPr/>
              </a:pPr>
              <a:t>11/6/2020</a:t>
            </a:fld>
            <a:endParaRPr lang="en-US" dirty="0"/>
          </a:p>
        </p:txBody>
      </p:sp>
      <p:sp>
        <p:nvSpPr>
          <p:cNvPr id="6" name="17 Marcador de pie de página"/>
          <p:cNvSpPr>
            <a:spLocks noGrp="1"/>
          </p:cNvSpPr>
          <p:nvPr>
            <p:ph type="ftr" sz="quarter" idx="11"/>
          </p:nvPr>
        </p:nvSpPr>
        <p:spPr/>
        <p:txBody>
          <a:bodyPr/>
          <a:lstStyle>
            <a:lvl1pPr>
              <a:defRPr/>
            </a:lvl1pPr>
          </a:lstStyle>
          <a:p>
            <a:pPr>
              <a:defRPr/>
            </a:pPr>
            <a:endParaRPr lang="en-US" dirty="0"/>
          </a:p>
        </p:txBody>
      </p:sp>
      <p:sp>
        <p:nvSpPr>
          <p:cNvPr id="7" name="4 Marcador de número de diapositiva"/>
          <p:cNvSpPr>
            <a:spLocks noGrp="1"/>
          </p:cNvSpPr>
          <p:nvPr>
            <p:ph type="sldNum" sz="quarter" idx="12"/>
          </p:nvPr>
        </p:nvSpPr>
        <p:spPr/>
        <p:txBody>
          <a:bodyPr/>
          <a:lstStyle>
            <a:lvl1pPr>
              <a:defRPr/>
            </a:lvl1pPr>
          </a:lstStyle>
          <a:p>
            <a:pPr>
              <a:defRPr/>
            </a:pPr>
            <a:fld id="{1020165D-7140-4530-B3CB-EB8CC0572583}" type="slidenum">
              <a:rPr lang="es-ES_tradnl"/>
              <a:pPr>
                <a:defRPr/>
              </a:pPr>
              <a:t>‹Nº›</a:t>
            </a:fld>
            <a:endParaRPr lang="es-ES_tradnl" dirty="0"/>
          </a:p>
        </p:txBody>
      </p:sp>
    </p:spTree>
  </p:cSld>
  <p:clrMapOvr>
    <a:masterClrMapping/>
  </p:clrMapOvr>
  <p:transition/>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5" name="4 Rectángulo redondeado"/>
          <p:cNvSpPr/>
          <p:nvPr/>
        </p:nvSpPr>
        <p:spPr>
          <a:xfrm>
            <a:off x="228601" y="438149"/>
            <a:ext cx="6399213" cy="826293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lIns="91427" tIns="45713" rIns="91427" bIns="45713" anchor="ctr"/>
          <a:lstStyle/>
          <a:p>
            <a:pPr algn="ctr">
              <a:lnSpc>
                <a:spcPct val="120000"/>
              </a:lnSpc>
              <a:defRPr/>
            </a:pPr>
            <a:endParaRPr lang="en-US" dirty="0"/>
          </a:p>
        </p:txBody>
      </p:sp>
      <p:sp>
        <p:nvSpPr>
          <p:cNvPr id="6" name="5 Redondear rectángulo de esquina sencilla"/>
          <p:cNvSpPr/>
          <p:nvPr/>
        </p:nvSpPr>
        <p:spPr>
          <a:xfrm>
            <a:off x="4800601" y="579439"/>
            <a:ext cx="1743075" cy="57912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27" tIns="45713" rIns="91427" bIns="45713" anchor="ctr"/>
          <a:lstStyle/>
          <a:p>
            <a:pPr algn="ctr">
              <a:lnSpc>
                <a:spcPct val="120000"/>
              </a:lnSpc>
              <a:defRPr/>
            </a:pPr>
            <a:endParaRPr lang="en-US" dirty="0"/>
          </a:p>
        </p:txBody>
      </p:sp>
      <p:sp>
        <p:nvSpPr>
          <p:cNvPr id="2" name="1 Título"/>
          <p:cNvSpPr>
            <a:spLocks noGrp="1"/>
          </p:cNvSpPr>
          <p:nvPr>
            <p:ph type="title"/>
          </p:nvPr>
        </p:nvSpPr>
        <p:spPr>
          <a:xfrm>
            <a:off x="342900" y="6682743"/>
            <a:ext cx="6172200" cy="1402080"/>
          </a:xfrm>
        </p:spPr>
        <p:txBody>
          <a:bodyPr anchor="t"/>
          <a:lstStyle>
            <a:lvl1pPr algn="l">
              <a:buNone/>
              <a:defRPr sz="3600" b="0">
                <a:solidFill>
                  <a:schemeClr val="bg2">
                    <a:shade val="25000"/>
                  </a:schemeClr>
                </a:solidFill>
                <a:effectLst/>
              </a:defRPr>
            </a:lvl1pPr>
            <a:extLst/>
          </a:lstStyle>
          <a:p>
            <a:r>
              <a:rPr lang="es-ES"/>
              <a:t>Haga clic para modificar el estilo de título del patrón</a:t>
            </a:r>
            <a:endParaRPr lang="en-US"/>
          </a:p>
        </p:txBody>
      </p:sp>
      <p:sp>
        <p:nvSpPr>
          <p:cNvPr id="4" name="3 Marcador de texto"/>
          <p:cNvSpPr>
            <a:spLocks noGrp="1"/>
          </p:cNvSpPr>
          <p:nvPr>
            <p:ph type="body" sz="half" idx="2"/>
          </p:nvPr>
        </p:nvSpPr>
        <p:spPr bwMode="grayWhite">
          <a:xfrm>
            <a:off x="4847034" y="711201"/>
            <a:ext cx="1680210" cy="5615307"/>
          </a:xfrm>
        </p:spPr>
        <p:txBody>
          <a:bodyPr lIns="91427"/>
          <a:lstStyle>
            <a:lvl1pPr marL="45713"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3" name="2 Marcador de posición de imagen"/>
          <p:cNvSpPr>
            <a:spLocks noGrp="1"/>
          </p:cNvSpPr>
          <p:nvPr>
            <p:ph type="pic" idx="1"/>
          </p:nvPr>
        </p:nvSpPr>
        <p:spPr>
          <a:xfrm>
            <a:off x="316110" y="581025"/>
            <a:ext cx="4443984" cy="5791200"/>
          </a:xfrm>
          <a:prstGeom prst="snipRoundRect">
            <a:avLst>
              <a:gd name="adj1" fmla="val 1040"/>
              <a:gd name="adj2" fmla="val 0"/>
            </a:avLst>
          </a:prstGeom>
          <a:solidFill>
            <a:schemeClr val="bg2">
              <a:shade val="10000"/>
            </a:schemeClr>
          </a:solidFill>
        </p:spPr>
        <p:txBody>
          <a:bodyPr>
            <a:normAutofit/>
          </a:bodyPr>
          <a:lstStyle>
            <a:lvl1pPr marL="0" indent="0">
              <a:buNone/>
              <a:defRPr sz="3200"/>
            </a:lvl1pPr>
            <a:extLst/>
          </a:lstStyle>
          <a:p>
            <a:pPr lvl="0"/>
            <a:r>
              <a:rPr lang="es-ES" noProof="0" dirty="0"/>
              <a:t>Haga clic en el icono para agregar una imagen</a:t>
            </a:r>
            <a:endParaRPr lang="en-US" noProof="0" dirty="0"/>
          </a:p>
        </p:txBody>
      </p:sp>
      <p:sp>
        <p:nvSpPr>
          <p:cNvPr id="7" name="4 Marcador de fecha"/>
          <p:cNvSpPr>
            <a:spLocks noGrp="1"/>
          </p:cNvSpPr>
          <p:nvPr>
            <p:ph type="dt" sz="half" idx="10"/>
          </p:nvPr>
        </p:nvSpPr>
        <p:spPr/>
        <p:txBody>
          <a:bodyPr/>
          <a:lstStyle>
            <a:lvl1pPr>
              <a:defRPr/>
            </a:lvl1pPr>
            <a:extLst/>
          </a:lstStyle>
          <a:p>
            <a:pPr>
              <a:defRPr/>
            </a:pPr>
            <a:fld id="{0645D719-F674-420C-80A4-CE1434354A35}" type="datetimeFigureOut">
              <a:rPr lang="en-US"/>
              <a:pPr>
                <a:defRPr/>
              </a:pPr>
              <a:t>11/6/2020</a:t>
            </a:fld>
            <a:endParaRPr lang="en-US" dirty="0"/>
          </a:p>
        </p:txBody>
      </p:sp>
      <p:sp>
        <p:nvSpPr>
          <p:cNvPr id="8" name="5 Marcador de pie de página"/>
          <p:cNvSpPr>
            <a:spLocks noGrp="1"/>
          </p:cNvSpPr>
          <p:nvPr>
            <p:ph type="ftr" sz="quarter" idx="11"/>
          </p:nvPr>
        </p:nvSpPr>
        <p:spPr/>
        <p:txBody>
          <a:bodyPr/>
          <a:lstStyle>
            <a:lvl1pPr>
              <a:defRPr/>
            </a:lvl1pPr>
            <a:extLst/>
          </a:lstStyle>
          <a:p>
            <a:pPr>
              <a:defRPr/>
            </a:pPr>
            <a:endParaRPr lang="en-US" dirty="0"/>
          </a:p>
        </p:txBody>
      </p:sp>
      <p:sp>
        <p:nvSpPr>
          <p:cNvPr id="9" name="6 Marcador de número de diapositiva"/>
          <p:cNvSpPr>
            <a:spLocks noGrp="1"/>
          </p:cNvSpPr>
          <p:nvPr>
            <p:ph type="sldNum" sz="quarter" idx="12"/>
          </p:nvPr>
        </p:nvSpPr>
        <p:spPr/>
        <p:txBody>
          <a:bodyPr/>
          <a:lstStyle>
            <a:lvl1pPr>
              <a:defRPr/>
            </a:lvl1pPr>
            <a:extLst/>
          </a:lstStyle>
          <a:p>
            <a:pPr>
              <a:defRPr/>
            </a:pPr>
            <a:fld id="{1FB99F79-06C4-4393-9288-D0750D7997AD}" type="slidenum">
              <a:rPr lang="es-ES_tradnl"/>
              <a:pPr>
                <a:defRPr/>
              </a:pPr>
              <a:t>‹Nº›</a:t>
            </a:fld>
            <a:endParaRPr lang="es-ES_tradnl" dirty="0"/>
          </a:p>
        </p:txBody>
      </p:sp>
    </p:spTree>
  </p:cSld>
  <p:clrMapOvr>
    <a:masterClrMapping/>
  </p:clrMapOvr>
  <p:transition/>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Rectángulo redondeado"/>
          <p:cNvSpPr/>
          <p:nvPr/>
        </p:nvSpPr>
        <p:spPr>
          <a:xfrm>
            <a:off x="228601" y="438149"/>
            <a:ext cx="6399213" cy="826293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lIns="91427" tIns="45713" rIns="91427" bIns="45713" anchor="ctr"/>
          <a:lstStyle/>
          <a:p>
            <a:pPr algn="ctr">
              <a:lnSpc>
                <a:spcPct val="120000"/>
              </a:lnSpc>
              <a:defRPr/>
            </a:pPr>
            <a:endParaRPr lang="en-US" dirty="0"/>
          </a:p>
        </p:txBody>
      </p:sp>
      <p:sp>
        <p:nvSpPr>
          <p:cNvPr id="9" name="8 Rectángulo redondeado"/>
          <p:cNvSpPr/>
          <p:nvPr/>
        </p:nvSpPr>
        <p:spPr>
          <a:xfrm>
            <a:off x="313949" y="578883"/>
            <a:ext cx="6230107" cy="73152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91427" tIns="45713" rIns="91427" bIns="45713" anchor="ctr"/>
          <a:lstStyle/>
          <a:p>
            <a:pPr algn="ctr">
              <a:lnSpc>
                <a:spcPct val="120000"/>
              </a:lnSpc>
              <a:defRPr/>
            </a:pPr>
            <a:endParaRPr lang="en-US" dirty="0"/>
          </a:p>
        </p:txBody>
      </p:sp>
      <p:sp>
        <p:nvSpPr>
          <p:cNvPr id="13" name="12 Marcador de título"/>
          <p:cNvSpPr>
            <a:spLocks noGrp="1"/>
          </p:cNvSpPr>
          <p:nvPr>
            <p:ph type="title"/>
          </p:nvPr>
        </p:nvSpPr>
        <p:spPr>
          <a:xfrm>
            <a:off x="377826" y="6646863"/>
            <a:ext cx="6137275" cy="1403351"/>
          </a:xfrm>
          <a:prstGeom prst="rect">
            <a:avLst/>
          </a:prstGeom>
        </p:spPr>
        <p:txBody>
          <a:bodyPr vert="horz" lIns="91427" tIns="45713" rIns="91427" bIns="45713" anchor="b">
            <a:normAutofit/>
          </a:bodyPr>
          <a:lstStyle/>
          <a:p>
            <a:r>
              <a:rPr lang="es-ES"/>
              <a:t>Haga clic para modificar el estilo de título del patrón</a:t>
            </a:r>
            <a:endParaRPr lang="en-US"/>
          </a:p>
        </p:txBody>
      </p:sp>
      <p:sp>
        <p:nvSpPr>
          <p:cNvPr id="1031" name="3 Marcador de texto"/>
          <p:cNvSpPr>
            <a:spLocks noGrp="1"/>
          </p:cNvSpPr>
          <p:nvPr>
            <p:ph type="body" idx="1"/>
          </p:nvPr>
        </p:nvSpPr>
        <p:spPr bwMode="auto">
          <a:xfrm>
            <a:off x="377826" y="706440"/>
            <a:ext cx="6137275" cy="5584825"/>
          </a:xfrm>
          <a:prstGeom prst="rect">
            <a:avLst/>
          </a:prstGeom>
          <a:noFill/>
          <a:ln w="9525">
            <a:noFill/>
            <a:miter lim="800000"/>
            <a:headEnd/>
            <a:tailEnd/>
          </a:ln>
        </p:spPr>
        <p:txBody>
          <a:bodyPr vert="horz" wrap="square" lIns="182854" tIns="91427" rIns="91427" bIns="45713"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25" name="24 Marcador de fecha"/>
          <p:cNvSpPr>
            <a:spLocks noGrp="1"/>
          </p:cNvSpPr>
          <p:nvPr>
            <p:ph type="dt" sz="half" idx="2"/>
          </p:nvPr>
        </p:nvSpPr>
        <p:spPr>
          <a:xfrm>
            <a:off x="2832100" y="8148637"/>
            <a:ext cx="1714500" cy="487363"/>
          </a:xfrm>
          <a:prstGeom prst="rect">
            <a:avLst/>
          </a:prstGeom>
        </p:spPr>
        <p:txBody>
          <a:bodyPr vert="horz" lIns="91427" tIns="45713" rIns="91427" bIns="45713" anchor="b"/>
          <a:lstStyle>
            <a:lvl1pPr algn="r" eaLnBrk="1" latinLnBrk="0" hangingPunct="1">
              <a:lnSpc>
                <a:spcPct val="120000"/>
              </a:lnSpc>
              <a:defRPr kumimoji="0" sz="1000">
                <a:solidFill>
                  <a:schemeClr val="bg2">
                    <a:shade val="50000"/>
                  </a:schemeClr>
                </a:solidFill>
                <a:cs typeface="+mn-cs"/>
              </a:defRPr>
            </a:lvl1pPr>
            <a:extLst/>
          </a:lstStyle>
          <a:p>
            <a:pPr>
              <a:defRPr/>
            </a:pPr>
            <a:fld id="{12ED02C4-8ADA-4D72-83F2-093B4CF45ED8}" type="datetimeFigureOut">
              <a:rPr lang="en-US"/>
              <a:pPr>
                <a:defRPr/>
              </a:pPr>
              <a:t>11/6/2020</a:t>
            </a:fld>
            <a:endParaRPr lang="en-US" dirty="0"/>
          </a:p>
        </p:txBody>
      </p:sp>
      <p:sp>
        <p:nvSpPr>
          <p:cNvPr id="18" name="17 Marcador de pie de página"/>
          <p:cNvSpPr>
            <a:spLocks noGrp="1"/>
          </p:cNvSpPr>
          <p:nvPr>
            <p:ph type="ftr" sz="quarter" idx="3"/>
          </p:nvPr>
        </p:nvSpPr>
        <p:spPr>
          <a:xfrm>
            <a:off x="4546600" y="8148637"/>
            <a:ext cx="1714500" cy="487363"/>
          </a:xfrm>
          <a:prstGeom prst="rect">
            <a:avLst/>
          </a:prstGeom>
        </p:spPr>
        <p:txBody>
          <a:bodyPr vert="horz" lIns="91427" tIns="45713" rIns="91427" bIns="45713" anchor="b"/>
          <a:lstStyle>
            <a:lvl1pPr algn="l" eaLnBrk="1" latinLnBrk="0" hangingPunct="1">
              <a:lnSpc>
                <a:spcPct val="120000"/>
              </a:lnSpc>
              <a:defRPr kumimoji="0" sz="1000">
                <a:solidFill>
                  <a:schemeClr val="bg2">
                    <a:shade val="50000"/>
                  </a:schemeClr>
                </a:solidFill>
                <a:cs typeface="+mn-cs"/>
              </a:defRPr>
            </a:lvl1pPr>
            <a:extLst/>
          </a:lstStyle>
          <a:p>
            <a:pPr>
              <a:defRPr/>
            </a:pPr>
            <a:endParaRPr lang="en-US" dirty="0"/>
          </a:p>
        </p:txBody>
      </p:sp>
      <p:sp>
        <p:nvSpPr>
          <p:cNvPr id="5" name="4 Marcador de número de diapositiva"/>
          <p:cNvSpPr>
            <a:spLocks noGrp="1"/>
          </p:cNvSpPr>
          <p:nvPr>
            <p:ph type="sldNum" sz="quarter" idx="4"/>
          </p:nvPr>
        </p:nvSpPr>
        <p:spPr>
          <a:xfrm>
            <a:off x="6261100" y="8148637"/>
            <a:ext cx="342900" cy="487363"/>
          </a:xfrm>
          <a:prstGeom prst="rect">
            <a:avLst/>
          </a:prstGeom>
        </p:spPr>
        <p:txBody>
          <a:bodyPr vert="horz" lIns="91427" tIns="45713" rIns="91427" bIns="45713" anchor="b"/>
          <a:lstStyle>
            <a:lvl1pPr algn="r" eaLnBrk="1" latinLnBrk="0" hangingPunct="1">
              <a:lnSpc>
                <a:spcPct val="120000"/>
              </a:lnSpc>
              <a:defRPr kumimoji="0" sz="1000">
                <a:solidFill>
                  <a:schemeClr val="bg2">
                    <a:shade val="50000"/>
                  </a:schemeClr>
                </a:solidFill>
                <a:cs typeface="+mn-cs"/>
              </a:defRPr>
            </a:lvl1pPr>
            <a:extLst/>
          </a:lstStyle>
          <a:p>
            <a:pPr>
              <a:defRPr/>
            </a:pPr>
            <a:fld id="{47AC46BA-669E-4CD3-9D41-0775E1BEA8C2}" type="slidenum">
              <a:rPr lang="es-ES_tradnl"/>
              <a:pPr>
                <a:defRPr/>
              </a:pPr>
              <a:t>‹Nº›</a:t>
            </a:fld>
            <a:endParaRPr lang="es-ES_tradnl" dirty="0"/>
          </a:p>
        </p:txBody>
      </p:sp>
    </p:spTree>
  </p:cSld>
  <p:clrMap bg1="lt1" tx1="dk1" bg2="lt2" tx2="dk2" accent1="accent1" accent2="accent2" accent3="accent3" accent4="accent4" accent5="accent5" accent6="accent6" hlink="hlink" folHlink="folHlink"/>
  <p:sldLayoutIdLst>
    <p:sldLayoutId id="2147483847" r:id="rId1"/>
    <p:sldLayoutId id="2147483840" r:id="rId2"/>
    <p:sldLayoutId id="2147483848" r:id="rId3"/>
    <p:sldLayoutId id="2147483841" r:id="rId4"/>
    <p:sldLayoutId id="2147483842" r:id="rId5"/>
    <p:sldLayoutId id="2147483843" r:id="rId6"/>
    <p:sldLayoutId id="2147483849" r:id="rId7"/>
    <p:sldLayoutId id="2147483844" r:id="rId8"/>
    <p:sldLayoutId id="2147483850" r:id="rId9"/>
    <p:sldLayoutId id="2147483845" r:id="rId10"/>
    <p:sldLayoutId id="2147483846" r:id="rId11"/>
  </p:sldLayoutIdLst>
  <p:transition/>
  <p:hf hdr="0" ftr="0" dt="0"/>
  <p:txStyles>
    <p:titleStyle>
      <a:lvl1pPr algn="l" rtl="0" eaLnBrk="0" fontAlgn="base" hangingPunct="0">
        <a:spcBef>
          <a:spcPct val="0"/>
        </a:spcBef>
        <a:spcAft>
          <a:spcPct val="0"/>
        </a:spcAft>
        <a:defRPr sz="3600" b="1" kern="1200">
          <a:solidFill>
            <a:srgbClr val="FF8D3E"/>
          </a:solidFill>
          <a:effectLst>
            <a:outerShdw blurRad="53975" dist="22860" dir="5400000" algn="tl" rotWithShape="0">
              <a:srgbClr val="000000">
                <a:alpha val="55000"/>
              </a:srgbClr>
            </a:outerShdw>
          </a:effectLst>
          <a:latin typeface="+mj-lt"/>
          <a:ea typeface="+mj-ea"/>
          <a:cs typeface="+mj-cs"/>
        </a:defRPr>
      </a:lvl1pPr>
      <a:lvl2pPr algn="l" rtl="0" eaLnBrk="0" fontAlgn="base" hangingPunct="0">
        <a:spcBef>
          <a:spcPct val="0"/>
        </a:spcBef>
        <a:spcAft>
          <a:spcPct val="0"/>
        </a:spcAft>
        <a:defRPr sz="3600" b="1">
          <a:solidFill>
            <a:srgbClr val="FF8D3E"/>
          </a:solidFill>
          <a:latin typeface="Calibri" pitchFamily="34" charset="0"/>
        </a:defRPr>
      </a:lvl2pPr>
      <a:lvl3pPr algn="l" rtl="0" eaLnBrk="0" fontAlgn="base" hangingPunct="0">
        <a:spcBef>
          <a:spcPct val="0"/>
        </a:spcBef>
        <a:spcAft>
          <a:spcPct val="0"/>
        </a:spcAft>
        <a:defRPr sz="3600" b="1">
          <a:solidFill>
            <a:srgbClr val="FF8D3E"/>
          </a:solidFill>
          <a:latin typeface="Calibri" pitchFamily="34" charset="0"/>
        </a:defRPr>
      </a:lvl3pPr>
      <a:lvl4pPr algn="l" rtl="0" eaLnBrk="0" fontAlgn="base" hangingPunct="0">
        <a:spcBef>
          <a:spcPct val="0"/>
        </a:spcBef>
        <a:spcAft>
          <a:spcPct val="0"/>
        </a:spcAft>
        <a:defRPr sz="3600" b="1">
          <a:solidFill>
            <a:srgbClr val="FF8D3E"/>
          </a:solidFill>
          <a:latin typeface="Calibri" pitchFamily="34" charset="0"/>
        </a:defRPr>
      </a:lvl4pPr>
      <a:lvl5pPr algn="l" rtl="0" eaLnBrk="0" fontAlgn="base" hangingPunct="0">
        <a:spcBef>
          <a:spcPct val="0"/>
        </a:spcBef>
        <a:spcAft>
          <a:spcPct val="0"/>
        </a:spcAft>
        <a:defRPr sz="3600" b="1">
          <a:solidFill>
            <a:srgbClr val="FF8D3E"/>
          </a:solidFill>
          <a:latin typeface="Calibri" pitchFamily="34" charset="0"/>
        </a:defRPr>
      </a:lvl5pPr>
      <a:lvl6pPr marL="457200" algn="l" rtl="0" fontAlgn="base">
        <a:spcBef>
          <a:spcPct val="0"/>
        </a:spcBef>
        <a:spcAft>
          <a:spcPct val="0"/>
        </a:spcAft>
        <a:defRPr sz="3600" b="1">
          <a:solidFill>
            <a:srgbClr val="FF8D3E"/>
          </a:solidFill>
          <a:latin typeface="Calibri" pitchFamily="34" charset="0"/>
        </a:defRPr>
      </a:lvl6pPr>
      <a:lvl7pPr marL="914400" algn="l" rtl="0" fontAlgn="base">
        <a:spcBef>
          <a:spcPct val="0"/>
        </a:spcBef>
        <a:spcAft>
          <a:spcPct val="0"/>
        </a:spcAft>
        <a:defRPr sz="3600" b="1">
          <a:solidFill>
            <a:srgbClr val="FF8D3E"/>
          </a:solidFill>
          <a:latin typeface="Calibri" pitchFamily="34" charset="0"/>
        </a:defRPr>
      </a:lvl7pPr>
      <a:lvl8pPr marL="1371600" algn="l" rtl="0" fontAlgn="base">
        <a:spcBef>
          <a:spcPct val="0"/>
        </a:spcBef>
        <a:spcAft>
          <a:spcPct val="0"/>
        </a:spcAft>
        <a:defRPr sz="3600" b="1">
          <a:solidFill>
            <a:srgbClr val="FF8D3E"/>
          </a:solidFill>
          <a:latin typeface="Calibri" pitchFamily="34" charset="0"/>
        </a:defRPr>
      </a:lvl8pPr>
      <a:lvl9pPr marL="1828800" algn="l" rtl="0" fontAlgn="base">
        <a:spcBef>
          <a:spcPct val="0"/>
        </a:spcBef>
        <a:spcAft>
          <a:spcPct val="0"/>
        </a:spcAft>
        <a:defRPr sz="3600" b="1">
          <a:solidFill>
            <a:srgbClr val="FF8D3E"/>
          </a:solidFill>
          <a:latin typeface="Calibri" pitchFamily="34" charset="0"/>
        </a:defRPr>
      </a:lvl9pPr>
      <a:extLst/>
    </p:titleStyle>
    <p:bodyStyle>
      <a:lvl1pPr marL="265113" indent="-265113" algn="l" rtl="0" eaLnBrk="0" fontAlgn="base" hangingPunct="0">
        <a:spcBef>
          <a:spcPts val="250"/>
        </a:spcBef>
        <a:spcAft>
          <a:spcPct val="0"/>
        </a:spcAft>
        <a:buClr>
          <a:schemeClr val="accent1"/>
        </a:buClr>
        <a:buSzPct val="80000"/>
        <a:buFont typeface="Wingdings 2"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Verdana" pitchFamily="34" charset="0"/>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ED3742"/>
        </a:buClr>
        <a:buSzPct val="100000"/>
        <a:buFont typeface="Wingdings 2"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ED3742"/>
        </a:buClr>
        <a:buSzPct val="112000"/>
        <a:buFont typeface="Verdana" pitchFamily="34" charset="0"/>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4A85BF"/>
        </a:buClr>
        <a:buSzPct val="100000"/>
        <a:buFont typeface="Wingdings 2" pitchFamily="18" charset="2"/>
        <a:buChar char=""/>
        <a:defRPr kern="1200">
          <a:solidFill>
            <a:schemeClr val="tx1"/>
          </a:solidFill>
          <a:latin typeface="+mn-lt"/>
          <a:ea typeface="+mn-ea"/>
          <a:cs typeface="+mn-cs"/>
        </a:defRPr>
      </a:lvl5pPr>
      <a:lvl6pPr marL="1490260" indent="-182854"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541" indent="-182854"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19966" indent="-182854"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533" indent="-182854"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135" algn="l" rtl="0" eaLnBrk="1" latinLnBrk="0" hangingPunct="1">
        <a:defRPr kumimoji="0" kern="1200">
          <a:solidFill>
            <a:schemeClr val="tx1"/>
          </a:solidFill>
          <a:latin typeface="+mn-lt"/>
          <a:ea typeface="+mn-ea"/>
          <a:cs typeface="+mn-cs"/>
        </a:defRPr>
      </a:lvl2pPr>
      <a:lvl3pPr marL="914269" algn="l" rtl="0" eaLnBrk="1" latinLnBrk="0" hangingPunct="1">
        <a:defRPr kumimoji="0" kern="1200">
          <a:solidFill>
            <a:schemeClr val="tx1"/>
          </a:solidFill>
          <a:latin typeface="+mn-lt"/>
          <a:ea typeface="+mn-ea"/>
          <a:cs typeface="+mn-cs"/>
        </a:defRPr>
      </a:lvl3pPr>
      <a:lvl4pPr marL="1371404" algn="l" rtl="0" eaLnBrk="1" latinLnBrk="0" hangingPunct="1">
        <a:defRPr kumimoji="0" kern="1200">
          <a:solidFill>
            <a:schemeClr val="tx1"/>
          </a:solidFill>
          <a:latin typeface="+mn-lt"/>
          <a:ea typeface="+mn-ea"/>
          <a:cs typeface="+mn-cs"/>
        </a:defRPr>
      </a:lvl4pPr>
      <a:lvl5pPr marL="1828539" algn="l" rtl="0" eaLnBrk="1" latinLnBrk="0" hangingPunct="1">
        <a:defRPr kumimoji="0" kern="1200">
          <a:solidFill>
            <a:schemeClr val="tx1"/>
          </a:solidFill>
          <a:latin typeface="+mn-lt"/>
          <a:ea typeface="+mn-ea"/>
          <a:cs typeface="+mn-cs"/>
        </a:defRPr>
      </a:lvl5pPr>
      <a:lvl6pPr marL="2285674" algn="l" rtl="0" eaLnBrk="1" latinLnBrk="0" hangingPunct="1">
        <a:defRPr kumimoji="0" kern="1200">
          <a:solidFill>
            <a:schemeClr val="tx1"/>
          </a:solidFill>
          <a:latin typeface="+mn-lt"/>
          <a:ea typeface="+mn-ea"/>
          <a:cs typeface="+mn-cs"/>
        </a:defRPr>
      </a:lvl6pPr>
      <a:lvl7pPr marL="2742809" algn="l" rtl="0" eaLnBrk="1" latinLnBrk="0" hangingPunct="1">
        <a:defRPr kumimoji="0" kern="1200">
          <a:solidFill>
            <a:schemeClr val="tx1"/>
          </a:solidFill>
          <a:latin typeface="+mn-lt"/>
          <a:ea typeface="+mn-ea"/>
          <a:cs typeface="+mn-cs"/>
        </a:defRPr>
      </a:lvl7pPr>
      <a:lvl8pPr marL="3199944" algn="l" rtl="0" eaLnBrk="1" latinLnBrk="0" hangingPunct="1">
        <a:defRPr kumimoji="0" kern="1200">
          <a:solidFill>
            <a:schemeClr val="tx1"/>
          </a:solidFill>
          <a:latin typeface="+mn-lt"/>
          <a:ea typeface="+mn-ea"/>
          <a:cs typeface="+mn-cs"/>
        </a:defRPr>
      </a:lvl8pPr>
      <a:lvl9pPr marL="3657078"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1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image" Target="../media/image37.jpeg"/></Relationships>
</file>

<file path=ppt/slides/_rels/slide1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41.jpeg"/><Relationship Id="rId4" Type="http://schemas.openxmlformats.org/officeDocument/2006/relationships/image" Target="../media/image40.jpeg"/></Relationships>
</file>

<file path=ppt/slides/_rels/slide18.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1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50.jpeg"/><Relationship Id="rId4" Type="http://schemas.openxmlformats.org/officeDocument/2006/relationships/image" Target="../media/image49.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52.jpeg"/></Relationships>
</file>

<file path=ppt/slides/_rels/slide2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 Id="rId5" Type="http://schemas.openxmlformats.org/officeDocument/2006/relationships/image" Target="../media/image58.jpeg"/><Relationship Id="rId4" Type="http://schemas.openxmlformats.org/officeDocument/2006/relationships/image" Target="../media/image57.jpeg"/></Relationships>
</file>

<file path=ppt/slides/_rels/slide2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60.jpeg"/></Relationships>
</file>

<file path=ppt/slides/_rels/slide2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7.xml"/><Relationship Id="rId4" Type="http://schemas.openxmlformats.org/officeDocument/2006/relationships/image" Target="../media/image63.jpeg"/></Relationships>
</file>

<file path=ppt/slides/_rels/slide2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65.jpeg"/></Relationships>
</file>

<file path=ppt/slides/_rels/slide2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67.jpeg"/></Relationships>
</file>

<file path=ppt/slides/_rels/slide2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image" Target="../media/image74.wmf"/><Relationship Id="rId13" Type="http://schemas.openxmlformats.org/officeDocument/2006/relationships/image" Target="../media/image79.png"/><Relationship Id="rId3" Type="http://schemas.openxmlformats.org/officeDocument/2006/relationships/image" Target="../media/image69.png"/><Relationship Id="rId7" Type="http://schemas.openxmlformats.org/officeDocument/2006/relationships/image" Target="../media/image73.jpeg"/><Relationship Id="rId12" Type="http://schemas.openxmlformats.org/officeDocument/2006/relationships/image" Target="../media/image78.png"/><Relationship Id="rId2" Type="http://schemas.openxmlformats.org/officeDocument/2006/relationships/notesSlide" Target="../notesSlides/notesSlide19.xml"/><Relationship Id="rId16" Type="http://schemas.openxmlformats.org/officeDocument/2006/relationships/image" Target="../media/image82.png"/><Relationship Id="rId1" Type="http://schemas.openxmlformats.org/officeDocument/2006/relationships/slideLayout" Target="../slideLayouts/slideLayout7.xml"/><Relationship Id="rId6" Type="http://schemas.openxmlformats.org/officeDocument/2006/relationships/image" Target="../media/image72.jpeg"/><Relationship Id="rId11" Type="http://schemas.openxmlformats.org/officeDocument/2006/relationships/image" Target="../media/image77.png"/><Relationship Id="rId5" Type="http://schemas.openxmlformats.org/officeDocument/2006/relationships/image" Target="../media/image71.jpeg"/><Relationship Id="rId15" Type="http://schemas.openxmlformats.org/officeDocument/2006/relationships/image" Target="../media/image81.png"/><Relationship Id="rId10" Type="http://schemas.openxmlformats.org/officeDocument/2006/relationships/image" Target="../media/image76.png"/><Relationship Id="rId4" Type="http://schemas.openxmlformats.org/officeDocument/2006/relationships/image" Target="../media/image70.jpeg"/><Relationship Id="rId9" Type="http://schemas.openxmlformats.org/officeDocument/2006/relationships/image" Target="../media/image75.png"/><Relationship Id="rId14" Type="http://schemas.openxmlformats.org/officeDocument/2006/relationships/image" Target="../media/image8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19" descr="Logo Perfiles del Real 28-08-08"/>
          <p:cNvPicPr>
            <a:picLocks noChangeAspect="1" noChangeArrowheads="1"/>
          </p:cNvPicPr>
          <p:nvPr/>
        </p:nvPicPr>
        <p:blipFill>
          <a:blip r:embed="rId3" cstate="print"/>
          <a:srcRect/>
          <a:stretch>
            <a:fillRect/>
          </a:stretch>
        </p:blipFill>
        <p:spPr bwMode="auto">
          <a:xfrm>
            <a:off x="1143000" y="1039813"/>
            <a:ext cx="4572000" cy="307498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6147" name="7 CuadroTexto"/>
          <p:cNvSpPr txBox="1">
            <a:spLocks noChangeArrowheads="1"/>
          </p:cNvSpPr>
          <p:nvPr/>
        </p:nvSpPr>
        <p:spPr bwMode="auto">
          <a:xfrm>
            <a:off x="5181600" y="8077200"/>
            <a:ext cx="1295400" cy="402532"/>
          </a:xfrm>
          <a:prstGeom prst="rect">
            <a:avLst/>
          </a:prstGeom>
          <a:noFill/>
          <a:ln w="9525">
            <a:noFill/>
            <a:miter lim="800000"/>
            <a:headEnd/>
            <a:tailEnd/>
          </a:ln>
        </p:spPr>
        <p:txBody>
          <a:bodyPr lIns="91427" tIns="45713" rIns="91427" bIns="45713">
            <a:spAutoFit/>
          </a:bodyPr>
          <a:lstStyle/>
          <a:p>
            <a:pPr algn="ctr" eaLnBrk="0" hangingPunct="0">
              <a:lnSpc>
                <a:spcPct val="120000"/>
              </a:lnSpc>
              <a:defRPr/>
            </a:pPr>
            <a:r>
              <a:rPr lang="es-MX" sz="1800" i="1" dirty="0">
                <a:latin typeface="+mj-lt"/>
              </a:rPr>
              <a:t>2020</a:t>
            </a:r>
          </a:p>
        </p:txBody>
      </p:sp>
      <p:sp>
        <p:nvSpPr>
          <p:cNvPr id="6148" name="8 CuadroTexto"/>
          <p:cNvSpPr txBox="1">
            <a:spLocks noChangeArrowheads="1"/>
          </p:cNvSpPr>
          <p:nvPr/>
        </p:nvSpPr>
        <p:spPr bwMode="auto">
          <a:xfrm>
            <a:off x="457200" y="6497638"/>
            <a:ext cx="5791200" cy="461665"/>
          </a:xfrm>
          <a:prstGeom prst="rect">
            <a:avLst/>
          </a:prstGeom>
          <a:noFill/>
          <a:ln w="9525">
            <a:noFill/>
            <a:miter lim="800000"/>
            <a:headEnd/>
            <a:tailEnd/>
          </a:ln>
        </p:spPr>
        <p:txBody>
          <a:bodyPr>
            <a:spAutoFit/>
          </a:bodyPr>
          <a:lstStyle/>
          <a:p>
            <a:pPr algn="ctr" eaLnBrk="0" hangingPunct="0">
              <a:lnSpc>
                <a:spcPct val="120000"/>
              </a:lnSpc>
              <a:defRPr/>
            </a:pPr>
            <a:r>
              <a:rPr lang="en-US" sz="2000" i="1" dirty="0">
                <a:latin typeface="+mj-lt"/>
              </a:rPr>
              <a:t>(Corporate Presentation)</a:t>
            </a:r>
          </a:p>
        </p:txBody>
      </p:sp>
      <p:sp>
        <p:nvSpPr>
          <p:cNvPr id="6" name="5 CuadroTexto"/>
          <p:cNvSpPr txBox="1"/>
          <p:nvPr/>
        </p:nvSpPr>
        <p:spPr>
          <a:xfrm>
            <a:off x="304800" y="5562600"/>
            <a:ext cx="6248400" cy="923330"/>
          </a:xfrm>
          <a:prstGeom prst="rect">
            <a:avLst/>
          </a:prstGeom>
          <a:noFill/>
        </p:spPr>
        <p:txBody>
          <a:bodyPr>
            <a:spAutoFit/>
          </a:bodyPr>
          <a:lstStyle/>
          <a:p>
            <a:pPr algn="ctr">
              <a:defRPr/>
            </a:pPr>
            <a:r>
              <a:rPr lang="en-US" sz="5400" i="1" dirty="0">
                <a:solidFill>
                  <a:srgbClr val="000099"/>
                </a:solidFill>
                <a:latin typeface="+mj-lt"/>
              </a:rPr>
              <a:t>Perfiles del Real</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6093296" y="8148637"/>
            <a:ext cx="510704" cy="487363"/>
          </a:xfrm>
        </p:spPr>
        <p:txBody>
          <a:bodyPr/>
          <a:lstStyle/>
          <a:p>
            <a:pPr>
              <a:defRPr/>
            </a:pPr>
            <a:fld id="{26CE1753-767E-4C01-B975-1F0EA71C9717}" type="slidenum">
              <a:rPr lang="es-ES_tradnl" smtClean="0"/>
              <a:pPr>
                <a:defRPr/>
              </a:pPr>
              <a:t>10</a:t>
            </a:fld>
            <a:endParaRPr lang="es-ES_tradnl"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852" y="500034"/>
            <a:ext cx="3902075" cy="2505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904" y="3995738"/>
            <a:ext cx="3765172" cy="2328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6124" y="2357422"/>
            <a:ext cx="3410452"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8880" y="6172200"/>
            <a:ext cx="3876675" cy="2309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229699"/>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6093296" y="8148637"/>
            <a:ext cx="510704" cy="487363"/>
          </a:xfrm>
        </p:spPr>
        <p:txBody>
          <a:bodyPr/>
          <a:lstStyle/>
          <a:p>
            <a:pPr>
              <a:defRPr/>
            </a:pPr>
            <a:fld id="{26CE1753-767E-4C01-B975-1F0EA71C9717}" type="slidenum">
              <a:rPr lang="es-ES_tradnl" smtClean="0"/>
              <a:pPr>
                <a:defRPr/>
              </a:pPr>
              <a:t>11</a:t>
            </a:fld>
            <a:endParaRPr lang="es-ES_tradnl" dirty="0"/>
          </a:p>
        </p:txBody>
      </p:sp>
      <p:pic>
        <p:nvPicPr>
          <p:cNvPr id="1027" name="Picture 3" descr="C:\Users\elias\Desktop\JUANR\juanr\PRESENTACION\FOTOS\IMG_20170124_12281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4664" y="755576"/>
            <a:ext cx="2880319" cy="3096344"/>
          </a:xfrm>
          <a:prstGeom prst="rect">
            <a:avLst/>
          </a:prstGeom>
          <a:noFill/>
          <a:ln w="76200">
            <a:solidFill>
              <a:srgbClr val="000099"/>
            </a:solidFill>
          </a:ln>
          <a:extLst>
            <a:ext uri="{909E8E84-426E-40DD-AFC4-6F175D3DCCD1}">
              <a14:hiddenFill xmlns:a14="http://schemas.microsoft.com/office/drawing/2010/main">
                <a:solidFill>
                  <a:srgbClr val="FFFFFF"/>
                </a:solidFill>
              </a14:hiddenFill>
            </a:ext>
          </a:extLst>
        </p:spPr>
      </p:pic>
      <p:pic>
        <p:nvPicPr>
          <p:cNvPr id="3" name="2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061" y="4427984"/>
            <a:ext cx="2860922" cy="3465988"/>
          </a:xfrm>
          <a:prstGeom prst="rect">
            <a:avLst/>
          </a:prstGeom>
          <a:ln w="76200">
            <a:solidFill>
              <a:srgbClr val="000099"/>
            </a:solidFill>
          </a:ln>
        </p:spPr>
      </p:pic>
      <p:pic>
        <p:nvPicPr>
          <p:cNvPr id="4" name="3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56931" y="1475656"/>
            <a:ext cx="2756926" cy="2808312"/>
          </a:xfrm>
          <a:prstGeom prst="rect">
            <a:avLst/>
          </a:prstGeom>
          <a:ln w="57150">
            <a:solidFill>
              <a:srgbClr val="000099"/>
            </a:solidFill>
          </a:ln>
        </p:spPr>
      </p:pic>
      <p:pic>
        <p:nvPicPr>
          <p:cNvPr id="6" name="5 Imagen"/>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01008" y="5076056"/>
            <a:ext cx="2868772" cy="2643980"/>
          </a:xfrm>
          <a:prstGeom prst="rect">
            <a:avLst/>
          </a:prstGeom>
          <a:ln w="57150">
            <a:solidFill>
              <a:srgbClr val="000099"/>
            </a:solidFill>
          </a:ln>
        </p:spPr>
      </p:pic>
    </p:spTree>
    <p:extLst>
      <p:ext uri="{BB962C8B-B14F-4D97-AF65-F5344CB8AC3E}">
        <p14:creationId xmlns:p14="http://schemas.microsoft.com/office/powerpoint/2010/main" val="901084587"/>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6165304" y="8148637"/>
            <a:ext cx="438696" cy="487363"/>
          </a:xfrm>
        </p:spPr>
        <p:txBody>
          <a:bodyPr/>
          <a:lstStyle/>
          <a:p>
            <a:pPr>
              <a:defRPr/>
            </a:pPr>
            <a:fld id="{26CE1753-767E-4C01-B975-1F0EA71C9717}" type="slidenum">
              <a:rPr lang="es-ES_tradnl" smtClean="0"/>
              <a:pPr>
                <a:defRPr/>
              </a:pPr>
              <a:t>12</a:t>
            </a:fld>
            <a:endParaRPr lang="es-ES_tradnl" dirty="0"/>
          </a:p>
        </p:txBody>
      </p:sp>
      <p:pic>
        <p:nvPicPr>
          <p:cNvPr id="3" name="2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4664" y="611560"/>
            <a:ext cx="5993904" cy="2664296"/>
          </a:xfrm>
          <a:prstGeom prst="rect">
            <a:avLst/>
          </a:prstGeom>
          <a:ln w="57150">
            <a:solidFill>
              <a:srgbClr val="000099"/>
            </a:solidFill>
          </a:ln>
          <a:effectLst>
            <a:outerShdw blurRad="190500" algn="tl" rotWithShape="0">
              <a:srgbClr val="000000">
                <a:alpha val="70000"/>
              </a:srgbClr>
            </a:outerShdw>
          </a:effectLst>
        </p:spPr>
      </p:pic>
      <p:pic>
        <p:nvPicPr>
          <p:cNvPr id="4" name="3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397735" y="4318284"/>
            <a:ext cx="4485117" cy="2880320"/>
          </a:xfrm>
          <a:prstGeom prst="rect">
            <a:avLst/>
          </a:prstGeom>
          <a:ln w="57150">
            <a:solidFill>
              <a:srgbClr val="000099"/>
            </a:solidFill>
          </a:ln>
          <a:effectLst>
            <a:outerShdw blurRad="190500" algn="tl" rotWithShape="0">
              <a:srgbClr val="000000">
                <a:alpha val="70000"/>
              </a:srgbClr>
            </a:outerShdw>
          </a:effectLst>
        </p:spPr>
      </p:pic>
      <p:pic>
        <p:nvPicPr>
          <p:cNvPr id="5" name="4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2695493" y="4321399"/>
            <a:ext cx="4485118" cy="2874088"/>
          </a:xfrm>
          <a:prstGeom prst="rect">
            <a:avLst/>
          </a:prstGeom>
          <a:ln w="57150">
            <a:solidFill>
              <a:srgbClr val="000099"/>
            </a:solidFill>
          </a:ln>
          <a:effectLst>
            <a:outerShdw blurRad="190500" algn="tl" rotWithShape="0">
              <a:srgbClr val="000000">
                <a:alpha val="70000"/>
              </a:srgbClr>
            </a:outerShdw>
          </a:effectLst>
        </p:spPr>
      </p:pic>
    </p:spTree>
    <p:extLst>
      <p:ext uri="{BB962C8B-B14F-4D97-AF65-F5344CB8AC3E}">
        <p14:creationId xmlns:p14="http://schemas.microsoft.com/office/powerpoint/2010/main" val="62760953"/>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6165304" y="8148637"/>
            <a:ext cx="438696" cy="487363"/>
          </a:xfrm>
        </p:spPr>
        <p:txBody>
          <a:bodyPr/>
          <a:lstStyle/>
          <a:p>
            <a:pPr>
              <a:defRPr/>
            </a:pPr>
            <a:fld id="{26CE1753-767E-4C01-B975-1F0EA71C9717}" type="slidenum">
              <a:rPr lang="es-ES_tradnl" smtClean="0"/>
              <a:pPr>
                <a:defRPr/>
              </a:pPr>
              <a:t>13</a:t>
            </a:fld>
            <a:endParaRPr lang="es-ES_tradnl" dirty="0"/>
          </a:p>
        </p:txBody>
      </p:sp>
      <p:pic>
        <p:nvPicPr>
          <p:cNvPr id="3" name="2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503548" y="2447764"/>
            <a:ext cx="7128792" cy="3456384"/>
          </a:xfrm>
          <a:prstGeom prst="rect">
            <a:avLst/>
          </a:prstGeom>
          <a:ln w="57150">
            <a:solidFill>
              <a:srgbClr val="000099"/>
            </a:solidFill>
          </a:ln>
          <a:effectLst>
            <a:outerShdw blurRad="190500" algn="tl" rotWithShape="0">
              <a:srgbClr val="000000">
                <a:alpha val="70000"/>
              </a:srgbClr>
            </a:outerShdw>
          </a:effectLst>
        </p:spPr>
      </p:pic>
      <p:pic>
        <p:nvPicPr>
          <p:cNvPr id="4" name="3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34240" y="611560"/>
            <a:ext cx="2531365" cy="3384376"/>
          </a:xfrm>
          <a:prstGeom prst="rect">
            <a:avLst/>
          </a:prstGeom>
          <a:ln w="57150">
            <a:solidFill>
              <a:srgbClr val="000099"/>
            </a:solidFill>
          </a:ln>
          <a:effectLst>
            <a:outerShdw blurRad="190500" algn="tl" rotWithShape="0">
              <a:srgbClr val="000000">
                <a:alpha val="70000"/>
              </a:srgbClr>
            </a:outerShdw>
          </a:effectLst>
        </p:spPr>
      </p:pic>
      <p:pic>
        <p:nvPicPr>
          <p:cNvPr id="5" name="4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34240" y="4283968"/>
            <a:ext cx="2546667" cy="3456384"/>
          </a:xfrm>
          <a:prstGeom prst="rect">
            <a:avLst/>
          </a:prstGeom>
          <a:ln w="57150">
            <a:solidFill>
              <a:srgbClr val="000099"/>
            </a:solidFill>
          </a:ln>
          <a:effectLst>
            <a:outerShdw blurRad="190500" algn="tl" rotWithShape="0">
              <a:srgbClr val="000000">
                <a:alpha val="70000"/>
              </a:srgbClr>
            </a:outerShdw>
          </a:effectLst>
        </p:spPr>
      </p:pic>
    </p:spTree>
    <p:extLst>
      <p:ext uri="{BB962C8B-B14F-4D97-AF65-F5344CB8AC3E}">
        <p14:creationId xmlns:p14="http://schemas.microsoft.com/office/powerpoint/2010/main" val="425218642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1"/>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a:defRPr/>
            </a:pPr>
            <a:fld id="{08BF6E2E-1A78-432A-970E-933CCCD8FB28}" type="slidenum">
              <a:rPr lang="es-ES_tradnl" smtClean="0">
                <a:solidFill>
                  <a:schemeClr val="tx1"/>
                </a:solidFill>
                <a:latin typeface="+mj-lt"/>
              </a:rPr>
              <a:pPr>
                <a:defRPr/>
              </a:pPr>
              <a:t>14</a:t>
            </a:fld>
            <a:endParaRPr lang="es-ES_tradnl" dirty="0">
              <a:solidFill>
                <a:schemeClr val="tx1"/>
              </a:solidFill>
              <a:latin typeface="+mj-lt"/>
            </a:endParaRPr>
          </a:p>
        </p:txBody>
      </p:sp>
      <p:sp>
        <p:nvSpPr>
          <p:cNvPr id="13315" name="Rectangle 6"/>
          <p:cNvSpPr>
            <a:spLocks noChangeArrowheads="1"/>
          </p:cNvSpPr>
          <p:nvPr/>
        </p:nvSpPr>
        <p:spPr bwMode="auto">
          <a:xfrm>
            <a:off x="381000" y="762000"/>
            <a:ext cx="6019800" cy="457200"/>
          </a:xfrm>
          <a:prstGeom prst="rect">
            <a:avLst/>
          </a:prstGeom>
          <a:noFill/>
          <a:ln w="9525">
            <a:noFill/>
            <a:miter lim="800000"/>
            <a:headEnd/>
            <a:tailEnd/>
          </a:ln>
        </p:spPr>
        <p:txBody>
          <a:bodyPr lIns="91427" tIns="45713" rIns="91427" bIns="45713"/>
          <a:lstStyle/>
          <a:p>
            <a:pPr algn="just" defTabSz="958850">
              <a:spcBef>
                <a:spcPct val="20000"/>
              </a:spcBef>
              <a:buClr>
                <a:srgbClr val="C3092C"/>
              </a:buClr>
            </a:pPr>
            <a:r>
              <a:rPr lang="en-US" sz="2000" i="1" dirty="0">
                <a:solidFill>
                  <a:srgbClr val="000099"/>
                </a:solidFill>
                <a:latin typeface="Calibri" pitchFamily="34" charset="0"/>
              </a:rPr>
              <a:t>PRODUCTION CAPACITY (Monthly basis)</a:t>
            </a:r>
            <a:endParaRPr lang="en-US" i="1" dirty="0">
              <a:solidFill>
                <a:srgbClr val="000000"/>
              </a:solidFill>
              <a:latin typeface="Calibri" pitchFamily="34" charset="0"/>
            </a:endParaRPr>
          </a:p>
        </p:txBody>
      </p:sp>
      <p:sp>
        <p:nvSpPr>
          <p:cNvPr id="17" name="AutoShape 2"/>
          <p:cNvSpPr>
            <a:spLocks noChangeArrowheads="1"/>
          </p:cNvSpPr>
          <p:nvPr/>
        </p:nvSpPr>
        <p:spPr bwMode="auto">
          <a:xfrm>
            <a:off x="2786058" y="4429124"/>
            <a:ext cx="838200" cy="609600"/>
          </a:xfrm>
          <a:prstGeom prst="rightArrow">
            <a:avLst>
              <a:gd name="adj1" fmla="val 31771"/>
              <a:gd name="adj2" fmla="val 60000"/>
            </a:avLst>
          </a:prstGeom>
          <a:ln>
            <a:headEnd/>
            <a:tailEnd/>
          </a:ln>
        </p:spPr>
        <p:style>
          <a:lnRef idx="0">
            <a:schemeClr val="accent1"/>
          </a:lnRef>
          <a:fillRef idx="3">
            <a:schemeClr val="accent1"/>
          </a:fillRef>
          <a:effectRef idx="3">
            <a:schemeClr val="accent1"/>
          </a:effectRef>
          <a:fontRef idx="minor">
            <a:schemeClr val="lt1"/>
          </a:fontRef>
        </p:style>
        <p:txBody>
          <a:bodyPr wrap="none" lIns="91427" tIns="45713" rIns="91427" bIns="45713" anchor="ctr"/>
          <a:lstStyle/>
          <a:p>
            <a:pPr algn="ctr" eaLnBrk="0" hangingPunct="0">
              <a:lnSpc>
                <a:spcPct val="120000"/>
              </a:lnSpc>
              <a:defRPr/>
            </a:pPr>
            <a:endParaRPr lang="en-US" sz="1400" dirty="0">
              <a:latin typeface="+mj-lt"/>
            </a:endParaRPr>
          </a:p>
        </p:txBody>
      </p:sp>
      <p:sp>
        <p:nvSpPr>
          <p:cNvPr id="18" name="AutoShape 2"/>
          <p:cNvSpPr>
            <a:spLocks noChangeArrowheads="1"/>
          </p:cNvSpPr>
          <p:nvPr/>
        </p:nvSpPr>
        <p:spPr bwMode="auto">
          <a:xfrm>
            <a:off x="2786058" y="3643306"/>
            <a:ext cx="838200" cy="609600"/>
          </a:xfrm>
          <a:prstGeom prst="rightArrow">
            <a:avLst>
              <a:gd name="adj1" fmla="val 31771"/>
              <a:gd name="adj2" fmla="val 60000"/>
            </a:avLst>
          </a:prstGeom>
          <a:ln>
            <a:headEnd/>
            <a:tailEnd/>
          </a:ln>
        </p:spPr>
        <p:style>
          <a:lnRef idx="0">
            <a:schemeClr val="accent1"/>
          </a:lnRef>
          <a:fillRef idx="3">
            <a:schemeClr val="accent1"/>
          </a:fillRef>
          <a:effectRef idx="3">
            <a:schemeClr val="accent1"/>
          </a:effectRef>
          <a:fontRef idx="minor">
            <a:schemeClr val="lt1"/>
          </a:fontRef>
        </p:style>
        <p:txBody>
          <a:bodyPr wrap="none" lIns="91427" tIns="45713" rIns="91427" bIns="45713" anchor="ctr"/>
          <a:lstStyle/>
          <a:p>
            <a:pPr algn="ctr" eaLnBrk="0" hangingPunct="0">
              <a:lnSpc>
                <a:spcPct val="120000"/>
              </a:lnSpc>
              <a:defRPr/>
            </a:pPr>
            <a:endParaRPr lang="en-US" sz="1400" dirty="0">
              <a:latin typeface="+mj-lt"/>
            </a:endParaRPr>
          </a:p>
        </p:txBody>
      </p:sp>
      <p:sp>
        <p:nvSpPr>
          <p:cNvPr id="19" name="AutoShape 2"/>
          <p:cNvSpPr>
            <a:spLocks noChangeArrowheads="1"/>
          </p:cNvSpPr>
          <p:nvPr/>
        </p:nvSpPr>
        <p:spPr bwMode="auto">
          <a:xfrm>
            <a:off x="2786058" y="2714612"/>
            <a:ext cx="838200" cy="609600"/>
          </a:xfrm>
          <a:prstGeom prst="rightArrow">
            <a:avLst>
              <a:gd name="adj1" fmla="val 31771"/>
              <a:gd name="adj2" fmla="val 60000"/>
            </a:avLst>
          </a:prstGeom>
          <a:ln>
            <a:headEnd/>
            <a:tailEnd/>
          </a:ln>
        </p:spPr>
        <p:style>
          <a:lnRef idx="0">
            <a:schemeClr val="accent1"/>
          </a:lnRef>
          <a:fillRef idx="3">
            <a:schemeClr val="accent1"/>
          </a:fillRef>
          <a:effectRef idx="3">
            <a:schemeClr val="accent1"/>
          </a:effectRef>
          <a:fontRef idx="minor">
            <a:schemeClr val="lt1"/>
          </a:fontRef>
        </p:style>
        <p:txBody>
          <a:bodyPr wrap="none" lIns="91427" tIns="45713" rIns="91427" bIns="45713" anchor="ctr"/>
          <a:lstStyle/>
          <a:p>
            <a:pPr algn="ctr" eaLnBrk="0" hangingPunct="0">
              <a:lnSpc>
                <a:spcPct val="120000"/>
              </a:lnSpc>
              <a:defRPr/>
            </a:pPr>
            <a:endParaRPr lang="en-US" sz="1400" dirty="0">
              <a:latin typeface="+mj-lt"/>
            </a:endParaRPr>
          </a:p>
        </p:txBody>
      </p:sp>
      <p:sp>
        <p:nvSpPr>
          <p:cNvPr id="20" name="AutoShape 2"/>
          <p:cNvSpPr>
            <a:spLocks noChangeArrowheads="1"/>
          </p:cNvSpPr>
          <p:nvPr/>
        </p:nvSpPr>
        <p:spPr bwMode="auto">
          <a:xfrm>
            <a:off x="2786058" y="1285852"/>
            <a:ext cx="838200" cy="609600"/>
          </a:xfrm>
          <a:prstGeom prst="rightArrow">
            <a:avLst>
              <a:gd name="adj1" fmla="val 31771"/>
              <a:gd name="adj2" fmla="val 60000"/>
            </a:avLst>
          </a:prstGeom>
          <a:ln>
            <a:headEnd/>
            <a:tailEnd/>
          </a:ln>
        </p:spPr>
        <p:style>
          <a:lnRef idx="0">
            <a:schemeClr val="accent1"/>
          </a:lnRef>
          <a:fillRef idx="3">
            <a:schemeClr val="accent1"/>
          </a:fillRef>
          <a:effectRef idx="3">
            <a:schemeClr val="accent1"/>
          </a:effectRef>
          <a:fontRef idx="minor">
            <a:schemeClr val="lt1"/>
          </a:fontRef>
        </p:style>
        <p:txBody>
          <a:bodyPr wrap="none" lIns="91427" tIns="45713" rIns="91427" bIns="45713" anchor="ctr"/>
          <a:lstStyle/>
          <a:p>
            <a:pPr algn="ctr" eaLnBrk="0" hangingPunct="0">
              <a:lnSpc>
                <a:spcPct val="120000"/>
              </a:lnSpc>
              <a:defRPr/>
            </a:pPr>
            <a:endParaRPr lang="en-US" sz="1400" dirty="0">
              <a:latin typeface="+mj-lt"/>
            </a:endParaRPr>
          </a:p>
        </p:txBody>
      </p:sp>
      <p:sp>
        <p:nvSpPr>
          <p:cNvPr id="21" name="Rectangle 8"/>
          <p:cNvSpPr>
            <a:spLocks noChangeArrowheads="1"/>
          </p:cNvSpPr>
          <p:nvPr/>
        </p:nvSpPr>
        <p:spPr bwMode="auto">
          <a:xfrm>
            <a:off x="3886200" y="1394721"/>
            <a:ext cx="2514600" cy="457200"/>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2"/>
          </a:lnRef>
          <a:fillRef idx="3">
            <a:schemeClr val="accent2"/>
          </a:fillRef>
          <a:effectRef idx="3">
            <a:schemeClr val="accent2"/>
          </a:effectRef>
          <a:fontRef idx="minor">
            <a:schemeClr val="lt1"/>
          </a:fontRef>
        </p:style>
        <p:txBody>
          <a:bodyPr lIns="92082" tIns="46041" rIns="92082" bIns="46041" anchor="ctr"/>
          <a:lstStyle/>
          <a:p>
            <a:pPr algn="ctr" defTabSz="920619" eaLnBrk="0" hangingPunct="0">
              <a:buFont typeface="Wingdings" pitchFamily="2" charset="2"/>
              <a:buChar char="Ø"/>
              <a:defRPr/>
            </a:pPr>
            <a:r>
              <a:rPr lang="en-US" sz="1400" i="1" dirty="0">
                <a:solidFill>
                  <a:schemeClr val="bg1"/>
                </a:solidFill>
                <a:latin typeface="+mj-lt"/>
              </a:rPr>
              <a:t> 1,315,000 lineal feet/month</a:t>
            </a:r>
          </a:p>
        </p:txBody>
      </p:sp>
      <p:sp>
        <p:nvSpPr>
          <p:cNvPr id="22" name="Rectangle 11"/>
          <p:cNvSpPr>
            <a:spLocks noChangeArrowheads="1"/>
          </p:cNvSpPr>
          <p:nvPr/>
        </p:nvSpPr>
        <p:spPr bwMode="auto">
          <a:xfrm>
            <a:off x="3886200" y="2073432"/>
            <a:ext cx="2514600" cy="446484"/>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2"/>
          </a:lnRef>
          <a:fillRef idx="3">
            <a:schemeClr val="accent2"/>
          </a:fillRef>
          <a:effectRef idx="3">
            <a:schemeClr val="accent2"/>
          </a:effectRef>
          <a:fontRef idx="minor">
            <a:schemeClr val="lt1"/>
          </a:fontRef>
        </p:style>
        <p:txBody>
          <a:bodyPr lIns="92082" tIns="46041" rIns="92082" bIns="46041" anchor="ctr"/>
          <a:lstStyle/>
          <a:p>
            <a:pPr algn="ctr" defTabSz="920619" eaLnBrk="0" hangingPunct="0">
              <a:buFont typeface="Wingdings" pitchFamily="2" charset="2"/>
              <a:buChar char="Ø"/>
              <a:defRPr/>
            </a:pPr>
            <a:r>
              <a:rPr lang="en-US" sz="1400" i="1" dirty="0">
                <a:solidFill>
                  <a:schemeClr val="bg1"/>
                </a:solidFill>
                <a:latin typeface="+mj-lt"/>
              </a:rPr>
              <a:t> 3’300,000 lineal feet/month</a:t>
            </a:r>
            <a:endParaRPr lang="es-ES" sz="1400" i="1" dirty="0">
              <a:solidFill>
                <a:schemeClr val="bg1"/>
              </a:solidFill>
              <a:latin typeface="+mj-lt"/>
            </a:endParaRPr>
          </a:p>
        </p:txBody>
      </p:sp>
      <p:sp>
        <p:nvSpPr>
          <p:cNvPr id="23" name="Rectangle 15"/>
          <p:cNvSpPr>
            <a:spLocks noChangeArrowheads="1"/>
          </p:cNvSpPr>
          <p:nvPr/>
        </p:nvSpPr>
        <p:spPr bwMode="auto">
          <a:xfrm>
            <a:off x="3879112" y="3690342"/>
            <a:ext cx="2514600" cy="446484"/>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2"/>
          </a:lnRef>
          <a:fillRef idx="3">
            <a:schemeClr val="accent2"/>
          </a:fillRef>
          <a:effectRef idx="3">
            <a:schemeClr val="accent2"/>
          </a:effectRef>
          <a:fontRef idx="minor">
            <a:schemeClr val="lt1"/>
          </a:fontRef>
        </p:style>
        <p:txBody>
          <a:bodyPr lIns="92082" tIns="46041" rIns="92082" bIns="46041" anchor="ctr"/>
          <a:lstStyle/>
          <a:p>
            <a:pPr algn="ctr" defTabSz="920619" eaLnBrk="0" hangingPunct="0">
              <a:buFont typeface="Wingdings" pitchFamily="2" charset="2"/>
              <a:buChar char="Ø"/>
              <a:defRPr/>
            </a:pPr>
            <a:r>
              <a:rPr lang="en-US" sz="1400" i="1" dirty="0">
                <a:solidFill>
                  <a:schemeClr val="bg1"/>
                </a:solidFill>
                <a:latin typeface="+mj-lt"/>
              </a:rPr>
              <a:t> 4’576,000 lineal feet/month</a:t>
            </a:r>
            <a:endParaRPr lang="es-ES" sz="1400" i="1" dirty="0">
              <a:solidFill>
                <a:schemeClr val="bg1"/>
              </a:solidFill>
              <a:latin typeface="+mj-lt"/>
            </a:endParaRPr>
          </a:p>
        </p:txBody>
      </p:sp>
      <p:sp>
        <p:nvSpPr>
          <p:cNvPr id="24" name="Rectangle 15"/>
          <p:cNvSpPr>
            <a:spLocks noChangeArrowheads="1"/>
          </p:cNvSpPr>
          <p:nvPr/>
        </p:nvSpPr>
        <p:spPr bwMode="auto">
          <a:xfrm>
            <a:off x="3886200" y="4419600"/>
            <a:ext cx="2514600" cy="457200"/>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2"/>
          </a:lnRef>
          <a:fillRef idx="3">
            <a:schemeClr val="accent2"/>
          </a:fillRef>
          <a:effectRef idx="3">
            <a:schemeClr val="accent2"/>
          </a:effectRef>
          <a:fontRef idx="minor">
            <a:schemeClr val="lt1"/>
          </a:fontRef>
        </p:style>
        <p:txBody>
          <a:bodyPr lIns="92082" tIns="46041" rIns="92082" bIns="46041" anchor="ctr"/>
          <a:lstStyle/>
          <a:p>
            <a:pPr algn="ctr" defTabSz="920619" eaLnBrk="0" hangingPunct="0">
              <a:buFont typeface="Wingdings" pitchFamily="2" charset="2"/>
              <a:buChar char="Ø"/>
              <a:defRPr/>
            </a:pPr>
            <a:r>
              <a:rPr lang="en-US" sz="1400" i="1" dirty="0">
                <a:solidFill>
                  <a:schemeClr val="bg1"/>
                </a:solidFill>
                <a:latin typeface="+mj-lt"/>
              </a:rPr>
              <a:t> 1’400,000 lineal feet/month </a:t>
            </a:r>
            <a:endParaRPr lang="es-ES" sz="1400" i="1" dirty="0">
              <a:solidFill>
                <a:schemeClr val="bg1"/>
              </a:solidFill>
              <a:latin typeface="+mj-lt"/>
            </a:endParaRPr>
          </a:p>
        </p:txBody>
      </p:sp>
      <p:sp>
        <p:nvSpPr>
          <p:cNvPr id="25" name="Rectangle 3"/>
          <p:cNvSpPr>
            <a:spLocks noChangeArrowheads="1"/>
          </p:cNvSpPr>
          <p:nvPr/>
        </p:nvSpPr>
        <p:spPr bwMode="auto">
          <a:xfrm>
            <a:off x="685798" y="1382316"/>
            <a:ext cx="1981199" cy="446484"/>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lIns="89534" tIns="44767" rIns="89534" bIns="44767" anchor="ctr"/>
          <a:lstStyle/>
          <a:p>
            <a:pPr algn="ctr" defTabSz="895223" eaLnBrk="0" hangingPunct="0">
              <a:defRPr/>
            </a:pPr>
            <a:r>
              <a:rPr lang="en-US" sz="1400" i="1" dirty="0">
                <a:solidFill>
                  <a:schemeClr val="bg1"/>
                </a:solidFill>
                <a:effectLst>
                  <a:outerShdw blurRad="38100" dist="38100" dir="2700000" algn="tl">
                    <a:srgbClr val="000000"/>
                  </a:outerShdw>
                </a:effectLst>
                <a:latin typeface="+mj-lt"/>
              </a:rPr>
              <a:t>Veneer Wrapped</a:t>
            </a:r>
          </a:p>
        </p:txBody>
      </p:sp>
      <p:sp>
        <p:nvSpPr>
          <p:cNvPr id="26" name="Rectangle 13"/>
          <p:cNvSpPr>
            <a:spLocks noChangeArrowheads="1"/>
          </p:cNvSpPr>
          <p:nvPr/>
        </p:nvSpPr>
        <p:spPr bwMode="auto">
          <a:xfrm>
            <a:off x="712783" y="2073432"/>
            <a:ext cx="1981199" cy="446484"/>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lIns="89534" tIns="44767" rIns="89534" bIns="44767" anchor="ctr"/>
          <a:lstStyle/>
          <a:p>
            <a:pPr algn="ctr" defTabSz="895223" eaLnBrk="0" hangingPunct="0">
              <a:defRPr/>
            </a:pPr>
            <a:r>
              <a:rPr lang="en-US" sz="1400" i="1" dirty="0">
                <a:solidFill>
                  <a:schemeClr val="bg1"/>
                </a:solidFill>
                <a:effectLst>
                  <a:outerShdw blurRad="38100" dist="38100" dir="2700000" algn="tl">
                    <a:srgbClr val="000000"/>
                  </a:outerShdw>
                </a:effectLst>
                <a:latin typeface="+mj-lt"/>
              </a:rPr>
              <a:t>Flooring Attachments</a:t>
            </a:r>
          </a:p>
        </p:txBody>
      </p:sp>
      <p:sp>
        <p:nvSpPr>
          <p:cNvPr id="27" name="Rectangle 16"/>
          <p:cNvSpPr>
            <a:spLocks noChangeArrowheads="1"/>
          </p:cNvSpPr>
          <p:nvPr/>
        </p:nvSpPr>
        <p:spPr bwMode="auto">
          <a:xfrm>
            <a:off x="667593" y="3690342"/>
            <a:ext cx="1981199" cy="446484"/>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lIns="89534" tIns="44767" rIns="89534" bIns="44767" anchor="ctr"/>
          <a:lstStyle/>
          <a:p>
            <a:pPr algn="ctr" defTabSz="895223" eaLnBrk="0" hangingPunct="0">
              <a:defRPr/>
            </a:pPr>
            <a:r>
              <a:rPr lang="en-US" sz="1400" i="1" dirty="0">
                <a:solidFill>
                  <a:schemeClr val="bg1"/>
                </a:solidFill>
                <a:effectLst>
                  <a:outerShdw blurRad="38100" dist="38100" dir="2700000" algn="tl">
                    <a:srgbClr val="000000"/>
                  </a:outerShdw>
                </a:effectLst>
                <a:latin typeface="+mj-lt"/>
              </a:rPr>
              <a:t>Paper Wrapped</a:t>
            </a:r>
          </a:p>
        </p:txBody>
      </p:sp>
      <p:sp>
        <p:nvSpPr>
          <p:cNvPr id="28" name="Rectangle 16"/>
          <p:cNvSpPr>
            <a:spLocks noChangeArrowheads="1"/>
          </p:cNvSpPr>
          <p:nvPr/>
        </p:nvSpPr>
        <p:spPr bwMode="auto">
          <a:xfrm>
            <a:off x="685799" y="4419600"/>
            <a:ext cx="1981199" cy="45720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lIns="89534" tIns="44767" rIns="89534" bIns="44767" anchor="ctr"/>
          <a:lstStyle/>
          <a:p>
            <a:pPr algn="ctr" defTabSz="895223" eaLnBrk="0" hangingPunct="0">
              <a:defRPr/>
            </a:pPr>
            <a:r>
              <a:rPr lang="en-US" sz="1400" i="1" dirty="0">
                <a:solidFill>
                  <a:schemeClr val="bg1"/>
                </a:solidFill>
                <a:effectLst>
                  <a:outerShdw blurRad="38100" dist="38100" dir="2700000" algn="tl">
                    <a:srgbClr val="000000"/>
                  </a:outerShdw>
                </a:effectLst>
                <a:latin typeface="+mj-lt"/>
              </a:rPr>
              <a:t>Finger Joint Wood</a:t>
            </a:r>
          </a:p>
        </p:txBody>
      </p:sp>
      <p:sp>
        <p:nvSpPr>
          <p:cNvPr id="29" name="AutoShape 2"/>
          <p:cNvSpPr>
            <a:spLocks noChangeArrowheads="1"/>
          </p:cNvSpPr>
          <p:nvPr/>
        </p:nvSpPr>
        <p:spPr bwMode="auto">
          <a:xfrm>
            <a:off x="2786058" y="5214942"/>
            <a:ext cx="838200" cy="609600"/>
          </a:xfrm>
          <a:prstGeom prst="rightArrow">
            <a:avLst>
              <a:gd name="adj1" fmla="val 31771"/>
              <a:gd name="adj2" fmla="val 60000"/>
            </a:avLst>
          </a:prstGeom>
          <a:ln>
            <a:headEnd/>
            <a:tailEnd/>
          </a:ln>
        </p:spPr>
        <p:style>
          <a:lnRef idx="0">
            <a:schemeClr val="accent1"/>
          </a:lnRef>
          <a:fillRef idx="3">
            <a:schemeClr val="accent1"/>
          </a:fillRef>
          <a:effectRef idx="3">
            <a:schemeClr val="accent1"/>
          </a:effectRef>
          <a:fontRef idx="minor">
            <a:schemeClr val="lt1"/>
          </a:fontRef>
        </p:style>
        <p:txBody>
          <a:bodyPr wrap="none" lIns="91427" tIns="45713" rIns="91427" bIns="45713" anchor="ctr"/>
          <a:lstStyle/>
          <a:p>
            <a:pPr algn="ctr" eaLnBrk="0" hangingPunct="0">
              <a:lnSpc>
                <a:spcPct val="120000"/>
              </a:lnSpc>
              <a:defRPr/>
            </a:pPr>
            <a:endParaRPr lang="en-US" sz="1400" dirty="0">
              <a:latin typeface="+mj-lt"/>
            </a:endParaRPr>
          </a:p>
        </p:txBody>
      </p:sp>
      <p:sp>
        <p:nvSpPr>
          <p:cNvPr id="30" name="Rectangle 15"/>
          <p:cNvSpPr>
            <a:spLocks noChangeArrowheads="1"/>
          </p:cNvSpPr>
          <p:nvPr/>
        </p:nvSpPr>
        <p:spPr bwMode="auto">
          <a:xfrm>
            <a:off x="3866707" y="5309122"/>
            <a:ext cx="2514600" cy="457200"/>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2"/>
          </a:lnRef>
          <a:fillRef idx="3">
            <a:schemeClr val="accent2"/>
          </a:fillRef>
          <a:effectRef idx="3">
            <a:schemeClr val="accent2"/>
          </a:effectRef>
          <a:fontRef idx="minor">
            <a:schemeClr val="lt1"/>
          </a:fontRef>
        </p:style>
        <p:txBody>
          <a:bodyPr lIns="92082" tIns="46041" rIns="92082" bIns="46041" anchor="ctr"/>
          <a:lstStyle/>
          <a:p>
            <a:pPr algn="ctr" defTabSz="920619" eaLnBrk="0" hangingPunct="0">
              <a:buFont typeface="Wingdings" pitchFamily="2" charset="2"/>
              <a:buChar char="Ø"/>
              <a:defRPr/>
            </a:pPr>
            <a:r>
              <a:rPr lang="en-US" sz="1400" i="1" dirty="0">
                <a:solidFill>
                  <a:schemeClr val="bg1"/>
                </a:solidFill>
                <a:latin typeface="+mj-lt"/>
              </a:rPr>
              <a:t> 1’400,000 lineal feet/month</a:t>
            </a:r>
            <a:endParaRPr lang="es-ES" sz="1400" i="1" dirty="0">
              <a:solidFill>
                <a:schemeClr val="bg1"/>
              </a:solidFill>
              <a:latin typeface="+mj-lt"/>
            </a:endParaRPr>
          </a:p>
        </p:txBody>
      </p:sp>
      <p:sp>
        <p:nvSpPr>
          <p:cNvPr id="31" name="Rectangle 16"/>
          <p:cNvSpPr>
            <a:spLocks noChangeArrowheads="1"/>
          </p:cNvSpPr>
          <p:nvPr/>
        </p:nvSpPr>
        <p:spPr bwMode="auto">
          <a:xfrm>
            <a:off x="712783" y="5267512"/>
            <a:ext cx="1893964" cy="45720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lIns="89534" tIns="44767" rIns="89534" bIns="44767" anchor="ctr"/>
          <a:lstStyle/>
          <a:p>
            <a:pPr algn="ctr" defTabSz="895223" eaLnBrk="0" hangingPunct="0">
              <a:defRPr/>
            </a:pPr>
            <a:r>
              <a:rPr lang="en-US" sz="1400" i="1" dirty="0">
                <a:solidFill>
                  <a:schemeClr val="bg1"/>
                </a:solidFill>
                <a:effectLst>
                  <a:outerShdw blurRad="38100" dist="38100" dir="2700000" algn="tl">
                    <a:srgbClr val="000000"/>
                  </a:outerShdw>
                </a:effectLst>
                <a:latin typeface="+mj-lt"/>
              </a:rPr>
              <a:t>Primed </a:t>
            </a:r>
          </a:p>
        </p:txBody>
      </p:sp>
      <p:sp>
        <p:nvSpPr>
          <p:cNvPr id="32" name="Rectangle 16"/>
          <p:cNvSpPr>
            <a:spLocks noChangeArrowheads="1"/>
          </p:cNvSpPr>
          <p:nvPr/>
        </p:nvSpPr>
        <p:spPr bwMode="auto">
          <a:xfrm>
            <a:off x="712783" y="6156929"/>
            <a:ext cx="1981197" cy="53340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lIns="89534" tIns="44767" rIns="89534" bIns="44767" anchor="ctr"/>
          <a:lstStyle/>
          <a:p>
            <a:pPr algn="ctr" defTabSz="895223" eaLnBrk="0" hangingPunct="0">
              <a:defRPr/>
            </a:pPr>
            <a:r>
              <a:rPr lang="en-US" sz="1400" i="1" dirty="0">
                <a:solidFill>
                  <a:schemeClr val="bg1"/>
                </a:solidFill>
                <a:effectLst>
                  <a:outerShdw blurRad="38100" dist="38100" dir="2700000" algn="tl">
                    <a:srgbClr val="000000"/>
                  </a:outerShdw>
                </a:effectLst>
                <a:latin typeface="+mj-lt"/>
              </a:rPr>
              <a:t>Veneered Boards</a:t>
            </a:r>
          </a:p>
        </p:txBody>
      </p:sp>
      <p:sp>
        <p:nvSpPr>
          <p:cNvPr id="33" name="Rectangle 16"/>
          <p:cNvSpPr>
            <a:spLocks noChangeArrowheads="1"/>
          </p:cNvSpPr>
          <p:nvPr/>
        </p:nvSpPr>
        <p:spPr bwMode="auto">
          <a:xfrm>
            <a:off x="712783" y="7048500"/>
            <a:ext cx="1981197" cy="53340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lIns="89534" tIns="44767" rIns="89534" bIns="44767" anchor="ctr"/>
          <a:lstStyle/>
          <a:p>
            <a:pPr algn="ctr" defTabSz="895223" eaLnBrk="0" hangingPunct="0">
              <a:defRPr/>
            </a:pPr>
            <a:r>
              <a:rPr lang="en-US" sz="1400" i="1" dirty="0">
                <a:solidFill>
                  <a:schemeClr val="bg1"/>
                </a:solidFill>
                <a:effectLst>
                  <a:outerShdw blurRad="38100" dist="38100" dir="2700000" algn="tl">
                    <a:srgbClr val="000000"/>
                  </a:outerShdw>
                </a:effectLst>
                <a:latin typeface="+mj-lt"/>
              </a:rPr>
              <a:t>Furniture Components </a:t>
            </a:r>
          </a:p>
        </p:txBody>
      </p:sp>
      <p:sp>
        <p:nvSpPr>
          <p:cNvPr id="34" name="AutoShape 2"/>
          <p:cNvSpPr>
            <a:spLocks noChangeArrowheads="1"/>
          </p:cNvSpPr>
          <p:nvPr/>
        </p:nvSpPr>
        <p:spPr bwMode="auto">
          <a:xfrm>
            <a:off x="2786058" y="6143636"/>
            <a:ext cx="838200" cy="609600"/>
          </a:xfrm>
          <a:prstGeom prst="rightArrow">
            <a:avLst>
              <a:gd name="adj1" fmla="val 31771"/>
              <a:gd name="adj2" fmla="val 60000"/>
            </a:avLst>
          </a:prstGeom>
          <a:ln>
            <a:headEnd/>
            <a:tailEnd/>
          </a:ln>
        </p:spPr>
        <p:style>
          <a:lnRef idx="0">
            <a:schemeClr val="accent1"/>
          </a:lnRef>
          <a:fillRef idx="3">
            <a:schemeClr val="accent1"/>
          </a:fillRef>
          <a:effectRef idx="3">
            <a:schemeClr val="accent1"/>
          </a:effectRef>
          <a:fontRef idx="minor">
            <a:schemeClr val="lt1"/>
          </a:fontRef>
        </p:style>
        <p:txBody>
          <a:bodyPr wrap="none" lIns="91427" tIns="45713" rIns="91427" bIns="45713" anchor="ctr"/>
          <a:lstStyle/>
          <a:p>
            <a:pPr algn="ctr" eaLnBrk="0" hangingPunct="0">
              <a:lnSpc>
                <a:spcPct val="120000"/>
              </a:lnSpc>
              <a:defRPr/>
            </a:pPr>
            <a:endParaRPr lang="en-US" sz="1400" dirty="0">
              <a:latin typeface="+mj-lt"/>
            </a:endParaRPr>
          </a:p>
        </p:txBody>
      </p:sp>
      <p:sp>
        <p:nvSpPr>
          <p:cNvPr id="35" name="AutoShape 2"/>
          <p:cNvSpPr>
            <a:spLocks noChangeArrowheads="1"/>
          </p:cNvSpPr>
          <p:nvPr/>
        </p:nvSpPr>
        <p:spPr bwMode="auto">
          <a:xfrm>
            <a:off x="2786058" y="7000892"/>
            <a:ext cx="838200" cy="609600"/>
          </a:xfrm>
          <a:prstGeom prst="rightArrow">
            <a:avLst>
              <a:gd name="adj1" fmla="val 31771"/>
              <a:gd name="adj2" fmla="val 60000"/>
            </a:avLst>
          </a:prstGeom>
          <a:ln>
            <a:headEnd/>
            <a:tailEnd/>
          </a:ln>
        </p:spPr>
        <p:style>
          <a:lnRef idx="0">
            <a:schemeClr val="accent1"/>
          </a:lnRef>
          <a:fillRef idx="3">
            <a:schemeClr val="accent1"/>
          </a:fillRef>
          <a:effectRef idx="3">
            <a:schemeClr val="accent1"/>
          </a:effectRef>
          <a:fontRef idx="minor">
            <a:schemeClr val="lt1"/>
          </a:fontRef>
        </p:style>
        <p:txBody>
          <a:bodyPr wrap="none" lIns="91427" tIns="45713" rIns="91427" bIns="45713" anchor="ctr"/>
          <a:lstStyle/>
          <a:p>
            <a:pPr algn="ctr" eaLnBrk="0" hangingPunct="0">
              <a:lnSpc>
                <a:spcPct val="120000"/>
              </a:lnSpc>
              <a:defRPr/>
            </a:pPr>
            <a:endParaRPr lang="en-US" sz="1400" dirty="0">
              <a:latin typeface="+mj-lt"/>
            </a:endParaRPr>
          </a:p>
        </p:txBody>
      </p:sp>
      <p:sp>
        <p:nvSpPr>
          <p:cNvPr id="36" name="Rectangle 15"/>
          <p:cNvSpPr>
            <a:spLocks noChangeArrowheads="1"/>
          </p:cNvSpPr>
          <p:nvPr/>
        </p:nvSpPr>
        <p:spPr bwMode="auto">
          <a:xfrm>
            <a:off x="3886200" y="6156929"/>
            <a:ext cx="2514600" cy="533400"/>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2"/>
          </a:lnRef>
          <a:fillRef idx="3">
            <a:schemeClr val="accent2"/>
          </a:fillRef>
          <a:effectRef idx="3">
            <a:schemeClr val="accent2"/>
          </a:effectRef>
          <a:fontRef idx="minor">
            <a:schemeClr val="lt1"/>
          </a:fontRef>
        </p:style>
        <p:txBody>
          <a:bodyPr lIns="92082" tIns="46041" rIns="92082" bIns="46041" anchor="ctr"/>
          <a:lstStyle/>
          <a:p>
            <a:pPr algn="ctr" defTabSz="920619" eaLnBrk="0" hangingPunct="0">
              <a:buFont typeface="Wingdings" pitchFamily="2" charset="2"/>
              <a:buChar char="Ø"/>
              <a:defRPr/>
            </a:pPr>
            <a:r>
              <a:rPr lang="en-US" sz="1400" i="1" dirty="0">
                <a:solidFill>
                  <a:schemeClr val="bg1"/>
                </a:solidFill>
                <a:latin typeface="+mj-lt"/>
              </a:rPr>
              <a:t> 15,000 boards/month</a:t>
            </a:r>
            <a:endParaRPr lang="es-ES" sz="1400" i="1" dirty="0">
              <a:solidFill>
                <a:schemeClr val="bg1"/>
              </a:solidFill>
              <a:latin typeface="+mj-lt"/>
            </a:endParaRPr>
          </a:p>
        </p:txBody>
      </p:sp>
      <p:sp>
        <p:nvSpPr>
          <p:cNvPr id="37" name="Rectangle 15"/>
          <p:cNvSpPr>
            <a:spLocks noChangeArrowheads="1"/>
          </p:cNvSpPr>
          <p:nvPr/>
        </p:nvSpPr>
        <p:spPr bwMode="auto">
          <a:xfrm>
            <a:off x="3886200" y="7083942"/>
            <a:ext cx="2514600" cy="533400"/>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2"/>
          </a:lnRef>
          <a:fillRef idx="3">
            <a:schemeClr val="accent2"/>
          </a:fillRef>
          <a:effectRef idx="3">
            <a:schemeClr val="accent2"/>
          </a:effectRef>
          <a:fontRef idx="minor">
            <a:schemeClr val="lt1"/>
          </a:fontRef>
        </p:style>
        <p:txBody>
          <a:bodyPr lIns="92082" tIns="46041" rIns="92082" bIns="46041" anchor="ctr"/>
          <a:lstStyle/>
          <a:p>
            <a:pPr algn="ctr" defTabSz="920619" eaLnBrk="0" hangingPunct="0">
              <a:buFont typeface="Wingdings" pitchFamily="2" charset="2"/>
              <a:buChar char="Ø"/>
              <a:defRPr/>
            </a:pPr>
            <a:r>
              <a:rPr lang="en-US" sz="1400" i="1" dirty="0">
                <a:solidFill>
                  <a:schemeClr val="bg1"/>
                </a:solidFill>
                <a:latin typeface="+mj-lt"/>
              </a:rPr>
              <a:t>300,000 pcs/month</a:t>
            </a:r>
            <a:endParaRPr lang="es-ES" sz="1400" i="1" dirty="0">
              <a:solidFill>
                <a:schemeClr val="bg1"/>
              </a:solidFill>
              <a:latin typeface="+mj-lt"/>
            </a:endParaRPr>
          </a:p>
        </p:txBody>
      </p:sp>
      <p:sp>
        <p:nvSpPr>
          <p:cNvPr id="38" name="Rectangle 11"/>
          <p:cNvSpPr>
            <a:spLocks noChangeArrowheads="1"/>
          </p:cNvSpPr>
          <p:nvPr/>
        </p:nvSpPr>
        <p:spPr bwMode="auto">
          <a:xfrm>
            <a:off x="3866707" y="2884884"/>
            <a:ext cx="2514600" cy="446484"/>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2"/>
          </a:lnRef>
          <a:fillRef idx="3">
            <a:schemeClr val="accent2"/>
          </a:fillRef>
          <a:effectRef idx="3">
            <a:schemeClr val="accent2"/>
          </a:effectRef>
          <a:fontRef idx="minor">
            <a:schemeClr val="lt1"/>
          </a:fontRef>
        </p:style>
        <p:txBody>
          <a:bodyPr lIns="92082" tIns="46041" rIns="92082" bIns="46041" anchor="ctr"/>
          <a:lstStyle/>
          <a:p>
            <a:pPr algn="ctr" defTabSz="920619" eaLnBrk="0" hangingPunct="0">
              <a:buFont typeface="Wingdings" pitchFamily="2" charset="2"/>
              <a:buChar char="Ø"/>
              <a:defRPr/>
            </a:pPr>
            <a:r>
              <a:rPr lang="en-US" sz="1400" i="1" dirty="0">
                <a:solidFill>
                  <a:schemeClr val="bg1"/>
                </a:solidFill>
                <a:latin typeface="+mj-lt"/>
              </a:rPr>
              <a:t> 150,000 pcs/month</a:t>
            </a:r>
            <a:endParaRPr lang="es-ES" sz="1400" i="1" dirty="0">
              <a:solidFill>
                <a:schemeClr val="bg1"/>
              </a:solidFill>
              <a:latin typeface="+mj-lt"/>
            </a:endParaRPr>
          </a:p>
        </p:txBody>
      </p:sp>
      <p:sp>
        <p:nvSpPr>
          <p:cNvPr id="39" name="Rectangle 13"/>
          <p:cNvSpPr>
            <a:spLocks noChangeArrowheads="1"/>
          </p:cNvSpPr>
          <p:nvPr/>
        </p:nvSpPr>
        <p:spPr bwMode="auto">
          <a:xfrm>
            <a:off x="645439" y="2884884"/>
            <a:ext cx="1981199" cy="446484"/>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lIns="89534" tIns="44767" rIns="89534" bIns="44767" anchor="ctr"/>
          <a:lstStyle/>
          <a:p>
            <a:pPr algn="ctr" defTabSz="895223" eaLnBrk="0" hangingPunct="0">
              <a:defRPr/>
            </a:pPr>
            <a:r>
              <a:rPr lang="en-US" sz="1400" i="1" dirty="0">
                <a:solidFill>
                  <a:schemeClr val="bg1"/>
                </a:solidFill>
                <a:effectLst>
                  <a:outerShdw blurRad="38100" dist="38100" dir="2700000" algn="tl">
                    <a:srgbClr val="000000"/>
                  </a:outerShdw>
                </a:effectLst>
                <a:latin typeface="+mj-lt"/>
              </a:rPr>
              <a:t>RTA Components</a:t>
            </a:r>
          </a:p>
        </p:txBody>
      </p:sp>
      <p:sp>
        <p:nvSpPr>
          <p:cNvPr id="40" name="AutoShape 2"/>
          <p:cNvSpPr>
            <a:spLocks noChangeArrowheads="1"/>
          </p:cNvSpPr>
          <p:nvPr/>
        </p:nvSpPr>
        <p:spPr bwMode="auto">
          <a:xfrm>
            <a:off x="2786058" y="2000232"/>
            <a:ext cx="838200" cy="609600"/>
          </a:xfrm>
          <a:prstGeom prst="rightArrow">
            <a:avLst>
              <a:gd name="adj1" fmla="val 31771"/>
              <a:gd name="adj2" fmla="val 60000"/>
            </a:avLst>
          </a:prstGeom>
          <a:ln>
            <a:headEnd/>
            <a:tailEnd/>
          </a:ln>
        </p:spPr>
        <p:style>
          <a:lnRef idx="0">
            <a:schemeClr val="accent1"/>
          </a:lnRef>
          <a:fillRef idx="3">
            <a:schemeClr val="accent1"/>
          </a:fillRef>
          <a:effectRef idx="3">
            <a:schemeClr val="accent1"/>
          </a:effectRef>
          <a:fontRef idx="minor">
            <a:schemeClr val="lt1"/>
          </a:fontRef>
        </p:style>
        <p:txBody>
          <a:bodyPr wrap="none" lIns="91427" tIns="45713" rIns="91427" bIns="45713" anchor="ctr"/>
          <a:lstStyle/>
          <a:p>
            <a:pPr algn="ctr" eaLnBrk="0" hangingPunct="0">
              <a:lnSpc>
                <a:spcPct val="120000"/>
              </a:lnSpc>
              <a:defRPr/>
            </a:pPr>
            <a:endParaRPr lang="en-US" sz="1400" dirty="0">
              <a:latin typeface="+mj-lt"/>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19" descr="Logo Perfiles del Real 28-08-08"/>
          <p:cNvPicPr>
            <a:picLocks noChangeAspect="1" noChangeArrowheads="1"/>
          </p:cNvPicPr>
          <p:nvPr/>
        </p:nvPicPr>
        <p:blipFill>
          <a:blip r:embed="rId3" cstate="print"/>
          <a:srcRect/>
          <a:stretch>
            <a:fillRect/>
          </a:stretch>
        </p:blipFill>
        <p:spPr bwMode="auto">
          <a:xfrm>
            <a:off x="1143000" y="1039813"/>
            <a:ext cx="4572000" cy="307498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6" name="5 CuadroTexto"/>
          <p:cNvSpPr txBox="1"/>
          <p:nvPr/>
        </p:nvSpPr>
        <p:spPr>
          <a:xfrm>
            <a:off x="304800" y="5562600"/>
            <a:ext cx="6248400" cy="923330"/>
          </a:xfrm>
          <a:prstGeom prst="rect">
            <a:avLst/>
          </a:prstGeom>
          <a:noFill/>
        </p:spPr>
        <p:txBody>
          <a:bodyPr>
            <a:spAutoFit/>
          </a:bodyPr>
          <a:lstStyle/>
          <a:p>
            <a:pPr algn="ctr">
              <a:defRPr/>
            </a:pPr>
            <a:r>
              <a:rPr lang="en-US" sz="5400" i="1" dirty="0">
                <a:solidFill>
                  <a:srgbClr val="000099"/>
                </a:solidFill>
                <a:latin typeface="+mj-lt"/>
              </a:rPr>
              <a:t>Products</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1"/>
          <p:cNvSpPr>
            <a:spLocks noGrp="1"/>
          </p:cNvSpPr>
          <p:nvPr>
            <p:ph type="sldNum" sz="quarter" idx="12"/>
          </p:nvPr>
        </p:nvSpPr>
        <p:spPr bwMode="auto">
          <a:xfrm>
            <a:off x="6172200" y="8148637"/>
            <a:ext cx="431800" cy="487363"/>
          </a:xfrm>
          <a:ln>
            <a:miter lim="800000"/>
            <a:headEnd/>
            <a:tailEnd/>
          </a:ln>
        </p:spPr>
        <p:txBody>
          <a:bodyPr wrap="square" numCol="1" anchorCtr="0" compatLnSpc="1">
            <a:prstTxWarp prst="textNoShape">
              <a:avLst/>
            </a:prstTxWarp>
          </a:bodyPr>
          <a:lstStyle/>
          <a:p>
            <a:pPr>
              <a:defRPr/>
            </a:pPr>
            <a:fld id="{7D2555D2-AB21-414B-96A4-2E25D5F51591}" type="slidenum">
              <a:rPr lang="es-ES_tradnl" smtClean="0">
                <a:solidFill>
                  <a:schemeClr val="tx1"/>
                </a:solidFill>
                <a:latin typeface="+mj-lt"/>
              </a:rPr>
              <a:pPr>
                <a:defRPr/>
              </a:pPr>
              <a:t>16</a:t>
            </a:fld>
            <a:endParaRPr lang="es-ES_tradnl" dirty="0">
              <a:solidFill>
                <a:schemeClr val="tx1"/>
              </a:solidFill>
              <a:latin typeface="+mj-lt"/>
            </a:endParaRPr>
          </a:p>
        </p:txBody>
      </p:sp>
      <p:pic>
        <p:nvPicPr>
          <p:cNvPr id="25" name="24 Imagen" descr="1583.jpg"/>
          <p:cNvPicPr>
            <a:picLocks noChangeAspect="1"/>
          </p:cNvPicPr>
          <p:nvPr/>
        </p:nvPicPr>
        <p:blipFill>
          <a:blip r:embed="rId3" cstate="print"/>
          <a:stretch>
            <a:fillRect/>
          </a:stretch>
        </p:blipFill>
        <p:spPr>
          <a:xfrm>
            <a:off x="4572008" y="5786446"/>
            <a:ext cx="1722631" cy="2438400"/>
          </a:xfrm>
          <a:prstGeom prst="roundRect">
            <a:avLst>
              <a:gd name="adj" fmla="val 16667"/>
            </a:avLst>
          </a:prstGeom>
          <a:ln w="5715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6" name="25 Imagen" descr="_IGP1701.JPG"/>
          <p:cNvPicPr>
            <a:picLocks noChangeAspect="1"/>
          </p:cNvPicPr>
          <p:nvPr/>
        </p:nvPicPr>
        <p:blipFill>
          <a:blip r:embed="rId4" cstate="print"/>
          <a:stretch>
            <a:fillRect/>
          </a:stretch>
        </p:blipFill>
        <p:spPr>
          <a:xfrm>
            <a:off x="2500306" y="3571868"/>
            <a:ext cx="1752600" cy="2438400"/>
          </a:xfrm>
          <a:prstGeom prst="roundRect">
            <a:avLst>
              <a:gd name="adj" fmla="val 16667"/>
            </a:avLst>
          </a:prstGeom>
          <a:ln w="5715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7" name="26 Imagen" descr="__IGP2022.jpg"/>
          <p:cNvPicPr>
            <a:picLocks noChangeAspect="1"/>
          </p:cNvPicPr>
          <p:nvPr/>
        </p:nvPicPr>
        <p:blipFill>
          <a:blip r:embed="rId5" cstate="print"/>
          <a:stretch>
            <a:fillRect/>
          </a:stretch>
        </p:blipFill>
        <p:spPr>
          <a:xfrm>
            <a:off x="571480" y="1071538"/>
            <a:ext cx="1752600" cy="2438400"/>
          </a:xfrm>
          <a:prstGeom prst="roundRect">
            <a:avLst>
              <a:gd name="adj" fmla="val 16667"/>
            </a:avLst>
          </a:prstGeom>
          <a:ln w="5715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 name="8 Rectángulo"/>
          <p:cNvSpPr/>
          <p:nvPr/>
        </p:nvSpPr>
        <p:spPr>
          <a:xfrm>
            <a:off x="642918" y="642910"/>
            <a:ext cx="2541273" cy="276999"/>
          </a:xfrm>
          <a:prstGeom prst="rect">
            <a:avLst/>
          </a:prstGeom>
        </p:spPr>
        <p:txBody>
          <a:bodyPr wrap="none">
            <a:spAutoFit/>
          </a:bodyPr>
          <a:lstStyle/>
          <a:p>
            <a:pPr algn="just" defTabSz="958850">
              <a:buClr>
                <a:srgbClr val="C3092C"/>
              </a:buClr>
            </a:pPr>
            <a:r>
              <a:rPr lang="en-US" i="1" dirty="0">
                <a:solidFill>
                  <a:srgbClr val="000099"/>
                </a:solidFill>
                <a:latin typeface="Calibri" pitchFamily="34" charset="0"/>
              </a:rPr>
              <a:t>FLOORING LAMINATE ATTACHMENTS</a:t>
            </a:r>
          </a:p>
        </p:txBody>
      </p:sp>
      <p:sp>
        <p:nvSpPr>
          <p:cNvPr id="10" name="9 Rectángulo"/>
          <p:cNvSpPr/>
          <p:nvPr/>
        </p:nvSpPr>
        <p:spPr>
          <a:xfrm>
            <a:off x="4572008" y="5357818"/>
            <a:ext cx="1972976" cy="276999"/>
          </a:xfrm>
          <a:prstGeom prst="rect">
            <a:avLst/>
          </a:prstGeom>
        </p:spPr>
        <p:txBody>
          <a:bodyPr wrap="none">
            <a:spAutoFit/>
          </a:bodyPr>
          <a:lstStyle/>
          <a:p>
            <a:pPr algn="just" defTabSz="960438">
              <a:buClr>
                <a:srgbClr val="C3092C"/>
              </a:buClr>
              <a:buFont typeface="Times" pitchFamily="18" charset="0"/>
              <a:buNone/>
              <a:defRPr/>
            </a:pPr>
            <a:r>
              <a:rPr lang="en-US" i="1" dirty="0">
                <a:solidFill>
                  <a:srgbClr val="000099"/>
                </a:solidFill>
                <a:latin typeface="Calibri" pitchFamily="34" charset="0"/>
              </a:rPr>
              <a:t>PRIMED PAINT MOULDINGS</a:t>
            </a:r>
          </a:p>
        </p:txBody>
      </p:sp>
      <p:sp>
        <p:nvSpPr>
          <p:cNvPr id="11" name="10 Rectángulo"/>
          <p:cNvSpPr/>
          <p:nvPr/>
        </p:nvSpPr>
        <p:spPr>
          <a:xfrm>
            <a:off x="2571744" y="3071802"/>
            <a:ext cx="3062185" cy="276999"/>
          </a:xfrm>
          <a:prstGeom prst="rect">
            <a:avLst/>
          </a:prstGeom>
        </p:spPr>
        <p:txBody>
          <a:bodyPr wrap="none">
            <a:spAutoFit/>
          </a:bodyPr>
          <a:lstStyle/>
          <a:p>
            <a:pPr algn="just" defTabSz="960438">
              <a:buClr>
                <a:srgbClr val="C3092C"/>
              </a:buClr>
              <a:buFont typeface="Times" pitchFamily="18" charset="0"/>
              <a:buNone/>
              <a:defRPr/>
            </a:pPr>
            <a:r>
              <a:rPr lang="en-US" i="1" dirty="0">
                <a:solidFill>
                  <a:srgbClr val="000099"/>
                </a:solidFill>
                <a:latin typeface="Calibri" pitchFamily="34" charset="0"/>
              </a:rPr>
              <a:t>SOLID WOOD AND FINGER JOINT MOULDING</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1"/>
          <p:cNvSpPr>
            <a:spLocks noGrp="1"/>
          </p:cNvSpPr>
          <p:nvPr>
            <p:ph type="sldNum" sz="quarter" idx="12"/>
          </p:nvPr>
        </p:nvSpPr>
        <p:spPr bwMode="auto">
          <a:xfrm>
            <a:off x="6172200" y="8148637"/>
            <a:ext cx="431800" cy="487363"/>
          </a:xfrm>
          <a:ln>
            <a:miter lim="800000"/>
            <a:headEnd/>
            <a:tailEnd/>
          </a:ln>
        </p:spPr>
        <p:txBody>
          <a:bodyPr wrap="square" numCol="1" anchorCtr="0" compatLnSpc="1">
            <a:prstTxWarp prst="textNoShape">
              <a:avLst/>
            </a:prstTxWarp>
          </a:bodyPr>
          <a:lstStyle/>
          <a:p>
            <a:pPr>
              <a:defRPr/>
            </a:pPr>
            <a:fld id="{7D2555D2-AB21-414B-96A4-2E25D5F51591}" type="slidenum">
              <a:rPr lang="es-ES_tradnl" smtClean="0">
                <a:solidFill>
                  <a:schemeClr val="tx1"/>
                </a:solidFill>
                <a:latin typeface="+mj-lt"/>
              </a:rPr>
              <a:pPr>
                <a:defRPr/>
              </a:pPr>
              <a:t>17</a:t>
            </a:fld>
            <a:endParaRPr lang="es-ES_tradnl" dirty="0">
              <a:solidFill>
                <a:schemeClr val="tx1"/>
              </a:solidFill>
              <a:latin typeface="+mj-lt"/>
            </a:endParaRPr>
          </a:p>
        </p:txBody>
      </p:sp>
      <p:pic>
        <p:nvPicPr>
          <p:cNvPr id="23" name="22 Imagen" descr="__IGP0995.jpg"/>
          <p:cNvPicPr>
            <a:picLocks noChangeAspect="1"/>
          </p:cNvPicPr>
          <p:nvPr/>
        </p:nvPicPr>
        <p:blipFill>
          <a:blip r:embed="rId3" cstate="print"/>
          <a:stretch>
            <a:fillRect/>
          </a:stretch>
        </p:blipFill>
        <p:spPr>
          <a:xfrm>
            <a:off x="3714752" y="2000232"/>
            <a:ext cx="2504251" cy="1676400"/>
          </a:xfrm>
          <a:prstGeom prst="roundRect">
            <a:avLst>
              <a:gd name="adj" fmla="val 16667"/>
            </a:avLst>
          </a:prstGeom>
          <a:ln w="5715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4" name="23 Imagen" descr="8-1504.jpg"/>
          <p:cNvPicPr>
            <a:picLocks noChangeAspect="1"/>
          </p:cNvPicPr>
          <p:nvPr/>
        </p:nvPicPr>
        <p:blipFill>
          <a:blip r:embed="rId4" cstate="print"/>
          <a:stretch>
            <a:fillRect/>
          </a:stretch>
        </p:blipFill>
        <p:spPr>
          <a:xfrm>
            <a:off x="2214554" y="5643570"/>
            <a:ext cx="2504251" cy="1676400"/>
          </a:xfrm>
          <a:prstGeom prst="roundRect">
            <a:avLst>
              <a:gd name="adj" fmla="val 16667"/>
            </a:avLst>
          </a:prstGeom>
          <a:ln w="5715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9" name="28 Imagen" descr="__IGP0994.jpg"/>
          <p:cNvPicPr>
            <a:picLocks noChangeAspect="1"/>
          </p:cNvPicPr>
          <p:nvPr/>
        </p:nvPicPr>
        <p:blipFill>
          <a:blip r:embed="rId5" cstate="print"/>
          <a:stretch>
            <a:fillRect/>
          </a:stretch>
        </p:blipFill>
        <p:spPr>
          <a:xfrm>
            <a:off x="714356" y="2000232"/>
            <a:ext cx="2504251" cy="1676400"/>
          </a:xfrm>
          <a:prstGeom prst="roundRect">
            <a:avLst>
              <a:gd name="adj" fmla="val 16667"/>
            </a:avLst>
          </a:prstGeom>
          <a:ln w="5715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 name="8 Rectángulo"/>
          <p:cNvSpPr/>
          <p:nvPr/>
        </p:nvSpPr>
        <p:spPr>
          <a:xfrm>
            <a:off x="2357430" y="1571604"/>
            <a:ext cx="2134879" cy="276999"/>
          </a:xfrm>
          <a:prstGeom prst="rect">
            <a:avLst/>
          </a:prstGeom>
        </p:spPr>
        <p:txBody>
          <a:bodyPr wrap="none">
            <a:spAutoFit/>
          </a:bodyPr>
          <a:lstStyle/>
          <a:p>
            <a:pPr algn="ctr">
              <a:defRPr/>
            </a:pPr>
            <a:r>
              <a:rPr lang="en-US" i="1" dirty="0">
                <a:solidFill>
                  <a:srgbClr val="000099"/>
                </a:solidFill>
                <a:latin typeface="Calibri" pitchFamily="34" charset="0"/>
              </a:rPr>
              <a:t>PAPER WRAPPED MOULDINGS</a:t>
            </a:r>
          </a:p>
        </p:txBody>
      </p:sp>
      <p:sp>
        <p:nvSpPr>
          <p:cNvPr id="10" name="9 Rectángulo"/>
          <p:cNvSpPr/>
          <p:nvPr/>
        </p:nvSpPr>
        <p:spPr>
          <a:xfrm>
            <a:off x="2428868" y="5214942"/>
            <a:ext cx="2157963" cy="276999"/>
          </a:xfrm>
          <a:prstGeom prst="rect">
            <a:avLst/>
          </a:prstGeom>
        </p:spPr>
        <p:txBody>
          <a:bodyPr wrap="none">
            <a:spAutoFit/>
          </a:bodyPr>
          <a:lstStyle/>
          <a:p>
            <a:pPr defTabSz="895350" eaLnBrk="0" hangingPunct="0"/>
            <a:r>
              <a:rPr lang="en-US" i="1" dirty="0">
                <a:solidFill>
                  <a:srgbClr val="000099"/>
                </a:solidFill>
                <a:latin typeface="Calibri" pitchFamily="34" charset="0"/>
              </a:rPr>
              <a:t>VENEER WRAPPED MOULDING</a:t>
            </a:r>
            <a:endParaRPr lang="en-US" i="1" dirty="0">
              <a:solidFill>
                <a:srgbClr val="0000CC"/>
              </a:solidFill>
              <a:latin typeface="Calibri" pitchFamily="34" charset="0"/>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1"/>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a:defRPr/>
            </a:pPr>
            <a:fld id="{4DB6C1CF-1F30-45B0-B947-CF24EA906072}" type="slidenum">
              <a:rPr lang="es-ES_tradnl" smtClean="0">
                <a:solidFill>
                  <a:schemeClr val="tx1"/>
                </a:solidFill>
                <a:latin typeface="+mj-lt"/>
              </a:rPr>
              <a:pPr>
                <a:defRPr/>
              </a:pPr>
              <a:t>18</a:t>
            </a:fld>
            <a:endParaRPr lang="es-ES_tradnl" dirty="0">
              <a:solidFill>
                <a:schemeClr val="tx1"/>
              </a:solidFill>
              <a:latin typeface="+mj-lt"/>
            </a:endParaRPr>
          </a:p>
        </p:txBody>
      </p:sp>
      <p:sp>
        <p:nvSpPr>
          <p:cNvPr id="14339" name="Rectangle 3"/>
          <p:cNvSpPr>
            <a:spLocks noChangeArrowheads="1"/>
          </p:cNvSpPr>
          <p:nvPr/>
        </p:nvSpPr>
        <p:spPr bwMode="auto">
          <a:xfrm>
            <a:off x="457200" y="762001"/>
            <a:ext cx="6019800" cy="2215977"/>
          </a:xfrm>
          <a:prstGeom prst="rect">
            <a:avLst/>
          </a:prstGeom>
          <a:noFill/>
          <a:ln w="9525">
            <a:noFill/>
            <a:miter lim="800000"/>
            <a:headEnd/>
            <a:tailEnd/>
          </a:ln>
        </p:spPr>
        <p:txBody>
          <a:bodyPr lIns="91427" tIns="45713" rIns="91427" bIns="45713">
            <a:spAutoFit/>
          </a:bodyPr>
          <a:lstStyle/>
          <a:p>
            <a:pPr algn="just" defTabSz="958850">
              <a:buClr>
                <a:srgbClr val="C3092C"/>
              </a:buClr>
            </a:pPr>
            <a:r>
              <a:rPr lang="en-US" sz="2000" i="1" dirty="0">
                <a:solidFill>
                  <a:srgbClr val="000099"/>
                </a:solidFill>
                <a:latin typeface="Calibri" pitchFamily="34" charset="0"/>
              </a:rPr>
              <a:t>FLOORING LAMINATE ATTACHMENTS</a:t>
            </a:r>
          </a:p>
          <a:p>
            <a:pPr algn="just" defTabSz="958850">
              <a:buClr>
                <a:srgbClr val="C3092C"/>
              </a:buClr>
            </a:pPr>
            <a:endParaRPr lang="en-US" sz="1000" i="1" dirty="0">
              <a:solidFill>
                <a:srgbClr val="000000"/>
              </a:solidFill>
              <a:latin typeface="Calibri" pitchFamily="34" charset="0"/>
            </a:endParaRPr>
          </a:p>
          <a:p>
            <a:pPr algn="just" defTabSz="958850">
              <a:buClr>
                <a:srgbClr val="C3092C"/>
              </a:buClr>
            </a:pPr>
            <a:r>
              <a:rPr lang="en-US" sz="1400" i="1" dirty="0">
                <a:solidFill>
                  <a:srgbClr val="000000"/>
                </a:solidFill>
                <a:latin typeface="Calibri" pitchFamily="34" charset="0"/>
              </a:rPr>
              <a:t>One of our specialties includes moulding attachments for laminate and hardwood flooring. </a:t>
            </a:r>
          </a:p>
          <a:p>
            <a:pPr algn="just" defTabSz="958850">
              <a:buClr>
                <a:srgbClr val="C3092C"/>
              </a:buClr>
            </a:pPr>
            <a:endParaRPr lang="en-US" sz="1000" i="1" dirty="0">
              <a:solidFill>
                <a:srgbClr val="000000"/>
              </a:solidFill>
              <a:latin typeface="Calibri" pitchFamily="34" charset="0"/>
            </a:endParaRPr>
          </a:p>
          <a:p>
            <a:pPr algn="just" defTabSz="958850">
              <a:buClr>
                <a:srgbClr val="C3092C"/>
              </a:buClr>
            </a:pPr>
            <a:r>
              <a:rPr lang="en-US" sz="1400" i="1" dirty="0">
                <a:solidFill>
                  <a:srgbClr val="000000"/>
                </a:solidFill>
                <a:latin typeface="Calibri" pitchFamily="34" charset="0"/>
              </a:rPr>
              <a:t>We use only the highest quality overlay, vinyl, wood veneer and engineered substrates such MDF*, Lumber Core, Plywood* and Particleboard*. </a:t>
            </a:r>
          </a:p>
          <a:p>
            <a:pPr algn="just" defTabSz="958850">
              <a:buClr>
                <a:srgbClr val="C3092C"/>
              </a:buClr>
            </a:pPr>
            <a:endParaRPr lang="en-US" sz="1000" i="1" dirty="0">
              <a:solidFill>
                <a:srgbClr val="000000"/>
              </a:solidFill>
              <a:latin typeface="Calibri" pitchFamily="34" charset="0"/>
            </a:endParaRPr>
          </a:p>
          <a:p>
            <a:pPr algn="just" defTabSz="958850">
              <a:buClr>
                <a:srgbClr val="C3092C"/>
              </a:buClr>
            </a:pPr>
            <a:r>
              <a:rPr lang="en-US" sz="1400" i="1" dirty="0">
                <a:solidFill>
                  <a:srgbClr val="000000"/>
                </a:solidFill>
                <a:latin typeface="Calibri" pitchFamily="34" charset="0"/>
              </a:rPr>
              <a:t>All production is in 96” length and the surface resistance exceed the AC-3 grade.        </a:t>
            </a:r>
          </a:p>
        </p:txBody>
      </p:sp>
      <p:sp>
        <p:nvSpPr>
          <p:cNvPr id="14340" name="Text Box 27"/>
          <p:cNvSpPr txBox="1">
            <a:spLocks noChangeArrowheads="1"/>
          </p:cNvSpPr>
          <p:nvPr/>
        </p:nvSpPr>
        <p:spPr bwMode="auto">
          <a:xfrm>
            <a:off x="4400550" y="8382002"/>
            <a:ext cx="2057400" cy="244297"/>
          </a:xfrm>
          <a:prstGeom prst="rect">
            <a:avLst/>
          </a:prstGeom>
          <a:noFill/>
          <a:ln w="9525">
            <a:noFill/>
            <a:miter lim="800000"/>
            <a:headEnd/>
            <a:tailEnd/>
          </a:ln>
        </p:spPr>
        <p:txBody>
          <a:bodyPr lIns="89534" tIns="44767" rIns="89534" bIns="44767">
            <a:spAutoFit/>
          </a:bodyPr>
          <a:lstStyle/>
          <a:p>
            <a:pPr algn="ctr" defTabSz="179388" eaLnBrk="0" hangingPunct="0"/>
            <a:r>
              <a:rPr lang="en-US" sz="1000" i="1" dirty="0">
                <a:latin typeface="Calibri" pitchFamily="34" charset="0"/>
              </a:rPr>
              <a:t>* All meet CARB standard</a:t>
            </a:r>
          </a:p>
        </p:txBody>
      </p:sp>
      <p:grpSp>
        <p:nvGrpSpPr>
          <p:cNvPr id="14341" name="Group 86"/>
          <p:cNvGrpSpPr>
            <a:grpSpLocks/>
          </p:cNvGrpSpPr>
          <p:nvPr/>
        </p:nvGrpSpPr>
        <p:grpSpPr bwMode="auto">
          <a:xfrm>
            <a:off x="457200" y="2835271"/>
            <a:ext cx="1828800" cy="1905000"/>
            <a:chOff x="288" y="2400"/>
            <a:chExt cx="1152" cy="1200"/>
          </a:xfrm>
        </p:grpSpPr>
        <p:sp>
          <p:nvSpPr>
            <p:cNvPr id="14355" name="Rectangle 22"/>
            <p:cNvSpPr>
              <a:spLocks noChangeArrowheads="1"/>
            </p:cNvSpPr>
            <p:nvPr/>
          </p:nvSpPr>
          <p:spPr bwMode="auto">
            <a:xfrm>
              <a:off x="288" y="2400"/>
              <a:ext cx="1152" cy="220"/>
            </a:xfrm>
            <a:prstGeom prst="rect">
              <a:avLst/>
            </a:prstGeom>
            <a:noFill/>
            <a:ln w="9525">
              <a:noFill/>
              <a:miter lim="800000"/>
              <a:headEnd/>
              <a:tailEnd/>
            </a:ln>
          </p:spPr>
          <p:txBody>
            <a:bodyPr/>
            <a:lstStyle/>
            <a:p>
              <a:pPr algn="ctr" defTabSz="958850">
                <a:spcBef>
                  <a:spcPct val="20000"/>
                </a:spcBef>
                <a:buClr>
                  <a:srgbClr val="C3092C"/>
                </a:buClr>
              </a:pPr>
              <a:r>
                <a:rPr lang="en-US" i="1" dirty="0">
                  <a:solidFill>
                    <a:srgbClr val="000000"/>
                  </a:solidFill>
                  <a:latin typeface="Calibri" pitchFamily="34" charset="0"/>
                </a:rPr>
                <a:t>Stair nose</a:t>
              </a:r>
            </a:p>
            <a:p>
              <a:pPr algn="ctr" defTabSz="958850">
                <a:spcBef>
                  <a:spcPct val="20000"/>
                </a:spcBef>
                <a:buClr>
                  <a:srgbClr val="C3092C"/>
                </a:buClr>
              </a:pPr>
              <a:r>
                <a:rPr lang="en-US" i="1" dirty="0">
                  <a:solidFill>
                    <a:srgbClr val="000000"/>
                  </a:solidFill>
                  <a:latin typeface="Calibri" pitchFamily="34" charset="0"/>
                </a:rPr>
                <a:t>AC-3</a:t>
              </a:r>
            </a:p>
          </p:txBody>
        </p:sp>
        <p:pic>
          <p:nvPicPr>
            <p:cNvPr id="10263" name="Picture 64" descr="DSCN0339"/>
            <p:cNvPicPr>
              <a:picLocks noChangeAspect="1" noChangeArrowheads="1"/>
            </p:cNvPicPr>
            <p:nvPr/>
          </p:nvPicPr>
          <p:blipFill>
            <a:blip cstate="screen"/>
            <a:srcRect/>
            <a:stretch>
              <a:fillRect/>
            </a:stretch>
          </p:blipFill>
          <p:spPr bwMode="auto">
            <a:xfrm>
              <a:off x="336" y="2808"/>
              <a:ext cx="1055" cy="792"/>
            </a:xfrm>
            <a:prstGeom prst="ellipse">
              <a:avLst/>
            </a:prstGeom>
            <a:ln>
              <a:noFill/>
            </a:ln>
            <a:effectLst>
              <a:softEdge rad="112500"/>
            </a:effectLst>
          </p:spPr>
        </p:pic>
      </p:grpSp>
      <p:grpSp>
        <p:nvGrpSpPr>
          <p:cNvPr id="14342" name="Group 89"/>
          <p:cNvGrpSpPr>
            <a:grpSpLocks/>
          </p:cNvGrpSpPr>
          <p:nvPr/>
        </p:nvGrpSpPr>
        <p:grpSpPr bwMode="auto">
          <a:xfrm>
            <a:off x="476250" y="4816472"/>
            <a:ext cx="1885950" cy="1728788"/>
            <a:chOff x="300" y="4032"/>
            <a:chExt cx="1188" cy="1089"/>
          </a:xfrm>
        </p:grpSpPr>
        <p:sp>
          <p:nvSpPr>
            <p:cNvPr id="14353" name="Rectangle 29"/>
            <p:cNvSpPr>
              <a:spLocks noChangeArrowheads="1"/>
            </p:cNvSpPr>
            <p:nvPr/>
          </p:nvSpPr>
          <p:spPr bwMode="auto">
            <a:xfrm>
              <a:off x="300" y="4032"/>
              <a:ext cx="1188" cy="232"/>
            </a:xfrm>
            <a:prstGeom prst="rect">
              <a:avLst/>
            </a:prstGeom>
            <a:noFill/>
            <a:ln w="9525">
              <a:noFill/>
              <a:miter lim="800000"/>
              <a:headEnd/>
              <a:tailEnd/>
            </a:ln>
          </p:spPr>
          <p:txBody>
            <a:bodyPr/>
            <a:lstStyle/>
            <a:p>
              <a:pPr algn="ctr" defTabSz="958850">
                <a:spcBef>
                  <a:spcPct val="20000"/>
                </a:spcBef>
                <a:buClr>
                  <a:srgbClr val="C3092C"/>
                </a:buClr>
              </a:pPr>
              <a:r>
                <a:rPr lang="en-US" i="1" dirty="0">
                  <a:solidFill>
                    <a:srgbClr val="000000"/>
                  </a:solidFill>
                  <a:latin typeface="Calibri" pitchFamily="34" charset="0"/>
                </a:rPr>
                <a:t>T-mold</a:t>
              </a:r>
            </a:p>
            <a:p>
              <a:pPr algn="ctr" defTabSz="958850">
                <a:spcBef>
                  <a:spcPct val="20000"/>
                </a:spcBef>
                <a:buClr>
                  <a:srgbClr val="C3092C"/>
                </a:buClr>
              </a:pPr>
              <a:r>
                <a:rPr lang="en-US" i="1" dirty="0">
                  <a:solidFill>
                    <a:srgbClr val="000000"/>
                  </a:solidFill>
                  <a:latin typeface="Calibri" pitchFamily="34" charset="0"/>
                </a:rPr>
                <a:t>AC-3</a:t>
              </a:r>
            </a:p>
          </p:txBody>
        </p:sp>
        <p:pic>
          <p:nvPicPr>
            <p:cNvPr id="10261" name="Picture 67" descr="DSCN0334"/>
            <p:cNvPicPr>
              <a:picLocks noChangeAspect="1" noChangeArrowheads="1"/>
            </p:cNvPicPr>
            <p:nvPr/>
          </p:nvPicPr>
          <p:blipFill>
            <a:blip cstate="screen"/>
            <a:srcRect/>
            <a:stretch>
              <a:fillRect/>
            </a:stretch>
          </p:blipFill>
          <p:spPr bwMode="auto">
            <a:xfrm>
              <a:off x="384" y="4368"/>
              <a:ext cx="1044" cy="753"/>
            </a:xfrm>
            <a:prstGeom prst="ellipse">
              <a:avLst/>
            </a:prstGeom>
            <a:ln>
              <a:noFill/>
            </a:ln>
            <a:effectLst>
              <a:softEdge rad="112500"/>
            </a:effectLst>
          </p:spPr>
        </p:pic>
      </p:grpSp>
      <p:pic>
        <p:nvPicPr>
          <p:cNvPr id="10259" name="Picture 70" descr="DSCN0335"/>
          <p:cNvPicPr>
            <a:picLocks noChangeAspect="1" noChangeArrowheads="1"/>
          </p:cNvPicPr>
          <p:nvPr/>
        </p:nvPicPr>
        <p:blipFill>
          <a:blip r:embed="rId3" cstate="screen"/>
          <a:srcRect/>
          <a:stretch>
            <a:fillRect/>
          </a:stretch>
        </p:blipFill>
        <p:spPr bwMode="auto">
          <a:xfrm>
            <a:off x="4876799" y="3444871"/>
            <a:ext cx="1621311" cy="1219200"/>
          </a:xfrm>
          <a:prstGeom prst="ellipse">
            <a:avLst/>
          </a:prstGeom>
          <a:ln>
            <a:noFill/>
          </a:ln>
          <a:effectLst>
            <a:softEdge rad="112500"/>
          </a:effectLst>
        </p:spPr>
      </p:pic>
      <p:grpSp>
        <p:nvGrpSpPr>
          <p:cNvPr id="14344" name="Group 88"/>
          <p:cNvGrpSpPr>
            <a:grpSpLocks/>
          </p:cNvGrpSpPr>
          <p:nvPr/>
        </p:nvGrpSpPr>
        <p:grpSpPr bwMode="auto">
          <a:xfrm>
            <a:off x="4648200" y="4924422"/>
            <a:ext cx="1885950" cy="1628775"/>
            <a:chOff x="2928" y="2564"/>
            <a:chExt cx="1188" cy="1026"/>
          </a:xfrm>
        </p:grpSpPr>
        <p:sp>
          <p:nvSpPr>
            <p:cNvPr id="14351" name="Rectangle 11"/>
            <p:cNvSpPr>
              <a:spLocks noChangeArrowheads="1"/>
            </p:cNvSpPr>
            <p:nvPr/>
          </p:nvSpPr>
          <p:spPr bwMode="auto">
            <a:xfrm>
              <a:off x="2928" y="2564"/>
              <a:ext cx="1188" cy="220"/>
            </a:xfrm>
            <a:prstGeom prst="rect">
              <a:avLst/>
            </a:prstGeom>
            <a:noFill/>
            <a:ln w="76200" cmpd="tri">
              <a:noFill/>
              <a:miter lim="800000"/>
              <a:headEnd/>
              <a:tailEnd/>
            </a:ln>
          </p:spPr>
          <p:txBody>
            <a:bodyPr/>
            <a:lstStyle/>
            <a:p>
              <a:pPr algn="ctr" defTabSz="958850">
                <a:spcBef>
                  <a:spcPct val="20000"/>
                </a:spcBef>
                <a:buClr>
                  <a:srgbClr val="C3092C"/>
                </a:buClr>
              </a:pPr>
              <a:r>
                <a:rPr lang="en-US" i="1" dirty="0">
                  <a:solidFill>
                    <a:srgbClr val="000000"/>
                  </a:solidFill>
                  <a:latin typeface="Calibri" pitchFamily="34" charset="0"/>
                </a:rPr>
                <a:t>Quarter round</a:t>
              </a:r>
            </a:p>
          </p:txBody>
        </p:sp>
        <p:pic>
          <p:nvPicPr>
            <p:cNvPr id="10257" name="Picture 73" descr="DSCN0336"/>
            <p:cNvPicPr preferRelativeResize="0">
              <a:picLocks noChangeAspect="1" noChangeArrowheads="1"/>
            </p:cNvPicPr>
            <p:nvPr/>
          </p:nvPicPr>
          <p:blipFill>
            <a:blip cstate="screen"/>
            <a:srcRect/>
            <a:stretch>
              <a:fillRect/>
            </a:stretch>
          </p:blipFill>
          <p:spPr bwMode="auto">
            <a:xfrm>
              <a:off x="3024" y="2808"/>
              <a:ext cx="1056" cy="782"/>
            </a:xfrm>
            <a:prstGeom prst="ellipse">
              <a:avLst/>
            </a:prstGeom>
            <a:ln>
              <a:noFill/>
            </a:ln>
            <a:effectLst>
              <a:softEdge rad="112500"/>
            </a:effectLst>
          </p:spPr>
        </p:pic>
      </p:grpSp>
      <p:pic>
        <p:nvPicPr>
          <p:cNvPr id="10255" name="Picture 76" descr="DSCN0337"/>
          <p:cNvPicPr>
            <a:picLocks noChangeAspect="1" noChangeArrowheads="1"/>
          </p:cNvPicPr>
          <p:nvPr/>
        </p:nvPicPr>
        <p:blipFill>
          <a:blip cstate="screen"/>
          <a:srcRect/>
          <a:stretch>
            <a:fillRect/>
          </a:stretch>
        </p:blipFill>
        <p:spPr bwMode="auto">
          <a:xfrm>
            <a:off x="2743200" y="3444871"/>
            <a:ext cx="1657350" cy="1203325"/>
          </a:xfrm>
          <a:prstGeom prst="ellipse">
            <a:avLst/>
          </a:prstGeom>
          <a:ln>
            <a:noFill/>
          </a:ln>
          <a:effectLst>
            <a:softEdge rad="112500"/>
          </a:effectLst>
        </p:spPr>
      </p:pic>
      <p:grpSp>
        <p:nvGrpSpPr>
          <p:cNvPr id="14346" name="Group 87"/>
          <p:cNvGrpSpPr>
            <a:grpSpLocks/>
          </p:cNvGrpSpPr>
          <p:nvPr/>
        </p:nvGrpSpPr>
        <p:grpSpPr bwMode="auto">
          <a:xfrm>
            <a:off x="2647950" y="4910137"/>
            <a:ext cx="1771650" cy="1643063"/>
            <a:chOff x="1668" y="2555"/>
            <a:chExt cx="1116" cy="1035"/>
          </a:xfrm>
        </p:grpSpPr>
        <p:sp>
          <p:nvSpPr>
            <p:cNvPr id="14349" name="Rectangle 9"/>
            <p:cNvSpPr>
              <a:spLocks noChangeArrowheads="1"/>
            </p:cNvSpPr>
            <p:nvPr/>
          </p:nvSpPr>
          <p:spPr bwMode="auto">
            <a:xfrm>
              <a:off x="1668" y="2555"/>
              <a:ext cx="1116" cy="229"/>
            </a:xfrm>
            <a:prstGeom prst="rect">
              <a:avLst/>
            </a:prstGeom>
            <a:noFill/>
            <a:ln w="9525">
              <a:noFill/>
              <a:miter lim="800000"/>
              <a:headEnd/>
              <a:tailEnd/>
            </a:ln>
          </p:spPr>
          <p:txBody>
            <a:bodyPr/>
            <a:lstStyle/>
            <a:p>
              <a:pPr algn="ctr" defTabSz="958850">
                <a:spcBef>
                  <a:spcPct val="20000"/>
                </a:spcBef>
                <a:buClr>
                  <a:srgbClr val="C3092C"/>
                </a:buClr>
              </a:pPr>
              <a:r>
                <a:rPr lang="en-US" i="1" dirty="0">
                  <a:solidFill>
                    <a:srgbClr val="000000"/>
                  </a:solidFill>
                  <a:latin typeface="Calibri" pitchFamily="34" charset="0"/>
                </a:rPr>
                <a:t>Wall base</a:t>
              </a:r>
            </a:p>
          </p:txBody>
        </p:sp>
        <p:pic>
          <p:nvPicPr>
            <p:cNvPr id="10253" name="Picture 79" descr="DSCN0338"/>
            <p:cNvPicPr>
              <a:picLocks noChangeAspect="1" noChangeArrowheads="1"/>
            </p:cNvPicPr>
            <p:nvPr/>
          </p:nvPicPr>
          <p:blipFill>
            <a:blip r:embed="rId4" cstate="screen"/>
            <a:srcRect/>
            <a:stretch>
              <a:fillRect/>
            </a:stretch>
          </p:blipFill>
          <p:spPr bwMode="auto">
            <a:xfrm>
              <a:off x="1680" y="2808"/>
              <a:ext cx="1055" cy="782"/>
            </a:xfrm>
            <a:prstGeom prst="ellipse">
              <a:avLst/>
            </a:prstGeom>
            <a:ln>
              <a:noFill/>
            </a:ln>
            <a:effectLst>
              <a:softEdge rad="112500"/>
            </a:effectLst>
          </p:spPr>
        </p:pic>
      </p:grpSp>
      <p:sp>
        <p:nvSpPr>
          <p:cNvPr id="14347" name="Rectangle 29"/>
          <p:cNvSpPr>
            <a:spLocks noChangeArrowheads="1"/>
          </p:cNvSpPr>
          <p:nvPr/>
        </p:nvSpPr>
        <p:spPr bwMode="auto">
          <a:xfrm>
            <a:off x="2667000" y="2835272"/>
            <a:ext cx="1885950" cy="368300"/>
          </a:xfrm>
          <a:prstGeom prst="rect">
            <a:avLst/>
          </a:prstGeom>
          <a:noFill/>
          <a:ln w="9525">
            <a:noFill/>
            <a:miter lim="800000"/>
            <a:headEnd/>
            <a:tailEnd/>
          </a:ln>
        </p:spPr>
        <p:txBody>
          <a:bodyPr/>
          <a:lstStyle/>
          <a:p>
            <a:pPr algn="ctr" defTabSz="958850">
              <a:spcBef>
                <a:spcPct val="20000"/>
              </a:spcBef>
              <a:buClr>
                <a:srgbClr val="C3092C"/>
              </a:buClr>
            </a:pPr>
            <a:r>
              <a:rPr lang="en-US" i="1" dirty="0">
                <a:solidFill>
                  <a:srgbClr val="000000"/>
                </a:solidFill>
                <a:latin typeface="Calibri" pitchFamily="34" charset="0"/>
              </a:rPr>
              <a:t>Reducer</a:t>
            </a:r>
          </a:p>
          <a:p>
            <a:pPr algn="ctr" defTabSz="958850">
              <a:spcBef>
                <a:spcPct val="20000"/>
              </a:spcBef>
              <a:buClr>
                <a:srgbClr val="C3092C"/>
              </a:buClr>
            </a:pPr>
            <a:r>
              <a:rPr lang="en-US" i="1" dirty="0">
                <a:solidFill>
                  <a:srgbClr val="000000"/>
                </a:solidFill>
                <a:latin typeface="Calibri" pitchFamily="34" charset="0"/>
              </a:rPr>
              <a:t>AC-3</a:t>
            </a:r>
          </a:p>
        </p:txBody>
      </p:sp>
      <p:sp>
        <p:nvSpPr>
          <p:cNvPr id="14348" name="Rectangle 29"/>
          <p:cNvSpPr>
            <a:spLocks noChangeArrowheads="1"/>
          </p:cNvSpPr>
          <p:nvPr/>
        </p:nvSpPr>
        <p:spPr bwMode="auto">
          <a:xfrm>
            <a:off x="4743450" y="2835272"/>
            <a:ext cx="1885950" cy="368300"/>
          </a:xfrm>
          <a:prstGeom prst="rect">
            <a:avLst/>
          </a:prstGeom>
          <a:noFill/>
          <a:ln w="9525">
            <a:noFill/>
            <a:miter lim="800000"/>
            <a:headEnd/>
            <a:tailEnd/>
          </a:ln>
        </p:spPr>
        <p:txBody>
          <a:bodyPr/>
          <a:lstStyle/>
          <a:p>
            <a:pPr algn="ctr" defTabSz="958850">
              <a:spcBef>
                <a:spcPct val="20000"/>
              </a:spcBef>
              <a:buClr>
                <a:srgbClr val="C3092C"/>
              </a:buClr>
            </a:pPr>
            <a:r>
              <a:rPr lang="en-US" i="1" dirty="0">
                <a:solidFill>
                  <a:srgbClr val="000000"/>
                </a:solidFill>
                <a:latin typeface="Calibri" pitchFamily="34" charset="0"/>
              </a:rPr>
              <a:t>End cap</a:t>
            </a:r>
          </a:p>
          <a:p>
            <a:pPr algn="ctr" defTabSz="958850">
              <a:spcBef>
                <a:spcPct val="20000"/>
              </a:spcBef>
              <a:buClr>
                <a:srgbClr val="C3092C"/>
              </a:buClr>
            </a:pPr>
            <a:r>
              <a:rPr lang="en-US" i="1" dirty="0">
                <a:solidFill>
                  <a:srgbClr val="000000"/>
                </a:solidFill>
                <a:latin typeface="Calibri" pitchFamily="34" charset="0"/>
              </a:rPr>
              <a:t>AC-3</a:t>
            </a:r>
          </a:p>
        </p:txBody>
      </p:sp>
      <p:pic>
        <p:nvPicPr>
          <p:cNvPr id="21" name="20 Imagen" descr="__IGP2023.jpg"/>
          <p:cNvPicPr>
            <a:picLocks noChangeAspect="1"/>
          </p:cNvPicPr>
          <p:nvPr/>
        </p:nvPicPr>
        <p:blipFill>
          <a:blip cstate="print"/>
          <a:stretch>
            <a:fillRect/>
          </a:stretch>
        </p:blipFill>
        <p:spPr>
          <a:xfrm>
            <a:off x="2286000" y="6800635"/>
            <a:ext cx="2362200" cy="1581365"/>
          </a:xfrm>
          <a:prstGeom prst="roundRect">
            <a:avLst>
              <a:gd name="adj" fmla="val 16667"/>
            </a:avLst>
          </a:prstGeom>
          <a:ln w="5715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8" name="Picture 64" descr="DSCN0339"/>
          <p:cNvPicPr>
            <a:picLocks noChangeAspect="1" noChangeArrowheads="1"/>
          </p:cNvPicPr>
          <p:nvPr/>
        </p:nvPicPr>
        <p:blipFill>
          <a:blip r:embed="rId5" cstate="screen"/>
          <a:srcRect/>
          <a:stretch>
            <a:fillRect/>
          </a:stretch>
        </p:blipFill>
        <p:spPr bwMode="auto">
          <a:xfrm>
            <a:off x="707032" y="3413973"/>
            <a:ext cx="1462485" cy="1112563"/>
          </a:xfrm>
          <a:prstGeom prst="ellipse">
            <a:avLst/>
          </a:prstGeom>
          <a:ln>
            <a:noFill/>
          </a:ln>
          <a:effectLst>
            <a:softEdge rad="112500"/>
          </a:effectLst>
        </p:spPr>
      </p:pic>
      <p:pic>
        <p:nvPicPr>
          <p:cNvPr id="29" name="Picture 67" descr="DSCN0334"/>
          <p:cNvPicPr>
            <a:picLocks noChangeAspect="1" noChangeArrowheads="1"/>
          </p:cNvPicPr>
          <p:nvPr/>
        </p:nvPicPr>
        <p:blipFill>
          <a:blip r:embed="rId6" cstate="screen"/>
          <a:srcRect/>
          <a:stretch>
            <a:fillRect/>
          </a:stretch>
        </p:blipFill>
        <p:spPr bwMode="auto">
          <a:xfrm>
            <a:off x="3015672" y="3456510"/>
            <a:ext cx="1336463" cy="1070026"/>
          </a:xfrm>
          <a:prstGeom prst="ellipse">
            <a:avLst/>
          </a:prstGeom>
          <a:ln>
            <a:noFill/>
          </a:ln>
          <a:effectLst>
            <a:softEdge rad="112500"/>
          </a:effectLst>
        </p:spPr>
      </p:pic>
      <p:pic>
        <p:nvPicPr>
          <p:cNvPr id="30" name="Picture 79" descr="DSCN0338"/>
          <p:cNvPicPr>
            <a:picLocks noChangeAspect="1" noChangeArrowheads="1"/>
          </p:cNvPicPr>
          <p:nvPr/>
        </p:nvPicPr>
        <p:blipFill>
          <a:blip r:embed="rId4" cstate="screen"/>
          <a:srcRect/>
          <a:stretch>
            <a:fillRect/>
          </a:stretch>
        </p:blipFill>
        <p:spPr bwMode="auto">
          <a:xfrm rot="14962234">
            <a:off x="745603" y="5473553"/>
            <a:ext cx="1674724" cy="1241425"/>
          </a:xfrm>
          <a:prstGeom prst="ellipse">
            <a:avLst/>
          </a:prstGeom>
          <a:ln>
            <a:noFill/>
          </a:ln>
          <a:effectLst>
            <a:softEdge rad="112500"/>
          </a:effectLst>
        </p:spPr>
      </p:pic>
      <p:pic>
        <p:nvPicPr>
          <p:cNvPr id="31" name="Picture 73" descr="DSCN0336"/>
          <p:cNvPicPr preferRelativeResize="0">
            <a:picLocks noChangeAspect="1" noChangeArrowheads="1"/>
          </p:cNvPicPr>
          <p:nvPr/>
        </p:nvPicPr>
        <p:blipFill>
          <a:blip r:embed="rId7" cstate="screen"/>
          <a:srcRect/>
          <a:stretch>
            <a:fillRect/>
          </a:stretch>
        </p:blipFill>
        <p:spPr bwMode="auto">
          <a:xfrm>
            <a:off x="4752975" y="5311775"/>
            <a:ext cx="1676400" cy="1241425"/>
          </a:xfrm>
          <a:prstGeom prst="ellipse">
            <a:avLst/>
          </a:prstGeom>
          <a:ln>
            <a:noFill/>
          </a:ln>
          <a:effectLst>
            <a:softEdge rad="112500"/>
          </a:effectLst>
        </p:spPr>
      </p:pic>
      <p:pic>
        <p:nvPicPr>
          <p:cNvPr id="32" name="31 Imagen" descr="__IGP2023.jpg"/>
          <p:cNvPicPr>
            <a:picLocks noChangeAspect="1"/>
          </p:cNvPicPr>
          <p:nvPr/>
        </p:nvPicPr>
        <p:blipFill>
          <a:blip r:embed="rId8" cstate="print"/>
          <a:stretch>
            <a:fillRect/>
          </a:stretch>
        </p:blipFill>
        <p:spPr>
          <a:xfrm>
            <a:off x="2294467" y="6800634"/>
            <a:ext cx="2362200" cy="1581365"/>
          </a:xfrm>
          <a:prstGeom prst="roundRect">
            <a:avLst>
              <a:gd name="adj" fmla="val 16667"/>
            </a:avLst>
          </a:prstGeom>
          <a:ln w="57150">
            <a:solidFill>
              <a:schemeClr val="tx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1"/>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a:defRPr/>
            </a:pPr>
            <a:fld id="{F18ECDC4-A0BB-47A3-B51B-F724E72F9643}" type="slidenum">
              <a:rPr lang="es-ES_tradnl" smtClean="0">
                <a:solidFill>
                  <a:schemeClr val="tx1"/>
                </a:solidFill>
                <a:latin typeface="+mj-lt"/>
              </a:rPr>
              <a:pPr>
                <a:defRPr/>
              </a:pPr>
              <a:t>19</a:t>
            </a:fld>
            <a:endParaRPr lang="es-ES_tradnl" dirty="0">
              <a:solidFill>
                <a:schemeClr val="tx1"/>
              </a:solidFill>
              <a:latin typeface="+mj-lt"/>
            </a:endParaRPr>
          </a:p>
        </p:txBody>
      </p:sp>
      <p:sp>
        <p:nvSpPr>
          <p:cNvPr id="18435" name="Rectangle 3"/>
          <p:cNvSpPr>
            <a:spLocks noChangeArrowheads="1"/>
          </p:cNvSpPr>
          <p:nvPr/>
        </p:nvSpPr>
        <p:spPr bwMode="auto">
          <a:xfrm>
            <a:off x="457200" y="762000"/>
            <a:ext cx="6019800" cy="2800767"/>
          </a:xfrm>
          <a:prstGeom prst="rect">
            <a:avLst/>
          </a:prstGeom>
          <a:noFill/>
          <a:ln w="9525">
            <a:noFill/>
            <a:miter lim="800000"/>
            <a:headEnd/>
            <a:tailEnd/>
          </a:ln>
        </p:spPr>
        <p:txBody>
          <a:bodyPr>
            <a:spAutoFit/>
          </a:bodyPr>
          <a:lstStyle/>
          <a:p>
            <a:pPr defTabSz="895350" eaLnBrk="0" hangingPunct="0"/>
            <a:r>
              <a:rPr lang="en-US" sz="2000" i="1" dirty="0">
                <a:solidFill>
                  <a:srgbClr val="000099"/>
                </a:solidFill>
                <a:latin typeface="Calibri" pitchFamily="34" charset="0"/>
              </a:rPr>
              <a:t>VENEER WRAPPED MOULDING</a:t>
            </a:r>
            <a:endParaRPr lang="en-US" sz="2000" i="1" dirty="0">
              <a:solidFill>
                <a:srgbClr val="0000CC"/>
              </a:solidFill>
              <a:latin typeface="Calibri" pitchFamily="34" charset="0"/>
            </a:endParaRPr>
          </a:p>
          <a:p>
            <a:pPr algn="just" defTabSz="895350">
              <a:buClr>
                <a:srgbClr val="C3092C"/>
              </a:buClr>
              <a:buFont typeface="Times"/>
              <a:buNone/>
            </a:pPr>
            <a:endParaRPr lang="en-US" sz="1000" i="1" dirty="0">
              <a:solidFill>
                <a:srgbClr val="000000"/>
              </a:solidFill>
              <a:latin typeface="Calibri" pitchFamily="34" charset="0"/>
            </a:endParaRPr>
          </a:p>
          <a:p>
            <a:pPr algn="just" defTabSz="895350">
              <a:buClr>
                <a:srgbClr val="C3092C"/>
              </a:buClr>
              <a:buFont typeface="Times"/>
              <a:buNone/>
            </a:pPr>
            <a:r>
              <a:rPr lang="en-US" sz="1400" i="1" dirty="0">
                <a:solidFill>
                  <a:srgbClr val="000000"/>
                </a:solidFill>
                <a:latin typeface="Calibri" pitchFamily="34" charset="0"/>
              </a:rPr>
              <a:t>We use only the highest quality of wood veneers:</a:t>
            </a:r>
          </a:p>
          <a:p>
            <a:pPr algn="just" defTabSz="895350">
              <a:buClr>
                <a:srgbClr val="000099"/>
              </a:buClr>
              <a:buFont typeface="Wingdings" pitchFamily="2" charset="2"/>
              <a:buChar char="Ø"/>
            </a:pPr>
            <a:endParaRPr lang="en-US" sz="1000" i="1" dirty="0">
              <a:latin typeface="Calibri" pitchFamily="34" charset="0"/>
            </a:endParaRPr>
          </a:p>
          <a:p>
            <a:pPr algn="just" defTabSz="895350">
              <a:buClr>
                <a:srgbClr val="000099"/>
              </a:buClr>
              <a:buFont typeface="Wingdings" pitchFamily="2" charset="2"/>
              <a:buChar char="Ø"/>
            </a:pPr>
            <a:r>
              <a:rPr lang="en-US" sz="1400" i="1" dirty="0">
                <a:latin typeface="Calibri" pitchFamily="34" charset="0"/>
              </a:rPr>
              <a:t> Cherry</a:t>
            </a:r>
          </a:p>
          <a:p>
            <a:pPr algn="just" defTabSz="895350">
              <a:buClr>
                <a:srgbClr val="000099"/>
              </a:buClr>
              <a:buFont typeface="Wingdings" pitchFamily="2" charset="2"/>
              <a:buChar char="Ø"/>
            </a:pPr>
            <a:r>
              <a:rPr lang="en-US" sz="1400" i="1" dirty="0">
                <a:latin typeface="Calibri" pitchFamily="34" charset="0"/>
              </a:rPr>
              <a:t> Mahogany </a:t>
            </a:r>
          </a:p>
          <a:p>
            <a:pPr algn="just" defTabSz="895350">
              <a:buClr>
                <a:srgbClr val="000099"/>
              </a:buClr>
              <a:buFont typeface="Wingdings" pitchFamily="2" charset="2"/>
              <a:buChar char="Ø"/>
            </a:pPr>
            <a:r>
              <a:rPr lang="en-US" sz="1400" i="1" dirty="0">
                <a:latin typeface="Calibri" pitchFamily="34" charset="0"/>
              </a:rPr>
              <a:t> Maple</a:t>
            </a:r>
          </a:p>
          <a:p>
            <a:pPr algn="just" defTabSz="895350">
              <a:buClr>
                <a:srgbClr val="000099"/>
              </a:buClr>
              <a:buFont typeface="Wingdings" pitchFamily="2" charset="2"/>
              <a:buChar char="Ø"/>
            </a:pPr>
            <a:r>
              <a:rPr lang="en-US" sz="1400" i="1" dirty="0">
                <a:latin typeface="Calibri" pitchFamily="34" charset="0"/>
              </a:rPr>
              <a:t> Pekan</a:t>
            </a:r>
          </a:p>
          <a:p>
            <a:pPr algn="just" defTabSz="895350">
              <a:buClr>
                <a:srgbClr val="000099"/>
              </a:buClr>
              <a:buFont typeface="Wingdings" pitchFamily="2" charset="2"/>
              <a:buChar char="Ø"/>
            </a:pPr>
            <a:r>
              <a:rPr lang="en-US" sz="1400" i="1" dirty="0">
                <a:latin typeface="Calibri" pitchFamily="34" charset="0"/>
              </a:rPr>
              <a:t> Poplar </a:t>
            </a:r>
          </a:p>
          <a:p>
            <a:pPr algn="just" defTabSz="895350">
              <a:buClr>
                <a:srgbClr val="000099"/>
              </a:buClr>
              <a:buFont typeface="Wingdings" pitchFamily="2" charset="2"/>
              <a:buChar char="Ø"/>
            </a:pPr>
            <a:r>
              <a:rPr lang="en-US" sz="1400" i="1" dirty="0">
                <a:latin typeface="Calibri" pitchFamily="34" charset="0"/>
              </a:rPr>
              <a:t> Red Oak </a:t>
            </a:r>
          </a:p>
          <a:p>
            <a:pPr algn="just" defTabSz="895350">
              <a:buClr>
                <a:srgbClr val="000099"/>
              </a:buClr>
              <a:buFont typeface="Wingdings" pitchFamily="2" charset="2"/>
              <a:buChar char="Ø"/>
            </a:pPr>
            <a:r>
              <a:rPr lang="en-US" sz="1400" i="1" dirty="0">
                <a:latin typeface="Calibri" pitchFamily="34" charset="0"/>
              </a:rPr>
              <a:t> Walnut</a:t>
            </a:r>
          </a:p>
          <a:p>
            <a:pPr algn="just" defTabSz="895350">
              <a:buClr>
                <a:srgbClr val="C3092C"/>
              </a:buClr>
              <a:buFont typeface="Times"/>
              <a:buNone/>
            </a:pPr>
            <a:endParaRPr lang="en-US" sz="1000" i="1" dirty="0">
              <a:solidFill>
                <a:srgbClr val="000000"/>
              </a:solidFill>
              <a:latin typeface="Calibri" pitchFamily="34" charset="0"/>
            </a:endParaRPr>
          </a:p>
          <a:p>
            <a:pPr algn="just" defTabSz="895350">
              <a:buClr>
                <a:srgbClr val="C3092C"/>
              </a:buClr>
              <a:buFont typeface="Times"/>
              <a:buNone/>
            </a:pPr>
            <a:r>
              <a:rPr lang="en-US" sz="1400" i="1" dirty="0">
                <a:solidFill>
                  <a:srgbClr val="000000"/>
                </a:solidFill>
                <a:latin typeface="Calibri" pitchFamily="34" charset="0"/>
              </a:rPr>
              <a:t>All production is in 96” length.        </a:t>
            </a:r>
          </a:p>
        </p:txBody>
      </p:sp>
      <p:pic>
        <p:nvPicPr>
          <p:cNvPr id="7" name="6 Imagen" descr="8-1501.jpg"/>
          <p:cNvPicPr>
            <a:picLocks noChangeAspect="1"/>
          </p:cNvPicPr>
          <p:nvPr/>
        </p:nvPicPr>
        <p:blipFill>
          <a:blip r:embed="rId3" cstate="print"/>
          <a:stretch>
            <a:fillRect/>
          </a:stretch>
        </p:blipFill>
        <p:spPr>
          <a:xfrm rot="1000009">
            <a:off x="3886200" y="1582217"/>
            <a:ext cx="2343150" cy="2788543"/>
          </a:xfrm>
          <a:prstGeom prst="roundRect">
            <a:avLst>
              <a:gd name="adj" fmla="val 16667"/>
            </a:avLst>
          </a:prstGeom>
          <a:ln w="5715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7 Imagen" descr="8-1503.jpg"/>
          <p:cNvPicPr>
            <a:picLocks noChangeAspect="1"/>
          </p:cNvPicPr>
          <p:nvPr/>
        </p:nvPicPr>
        <p:blipFill>
          <a:blip r:embed="rId4" cstate="print"/>
          <a:stretch>
            <a:fillRect/>
          </a:stretch>
        </p:blipFill>
        <p:spPr>
          <a:xfrm rot="20826185">
            <a:off x="651806" y="3960120"/>
            <a:ext cx="2343150" cy="2788543"/>
          </a:xfrm>
          <a:prstGeom prst="roundRect">
            <a:avLst>
              <a:gd name="adj" fmla="val 16667"/>
            </a:avLst>
          </a:prstGeom>
          <a:ln w="5715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9 Imagen" descr="8-1504.jpg"/>
          <p:cNvPicPr>
            <a:picLocks noChangeAspect="1"/>
          </p:cNvPicPr>
          <p:nvPr/>
        </p:nvPicPr>
        <p:blipFill>
          <a:blip r:embed="rId5" cstate="print"/>
          <a:stretch>
            <a:fillRect/>
          </a:stretch>
        </p:blipFill>
        <p:spPr>
          <a:xfrm>
            <a:off x="3429000" y="5943600"/>
            <a:ext cx="2876550" cy="2209799"/>
          </a:xfrm>
          <a:prstGeom prst="roundRect">
            <a:avLst>
              <a:gd name="adj" fmla="val 16667"/>
            </a:avLst>
          </a:prstGeom>
          <a:ln w="5715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1"/>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a:defRPr/>
            </a:pPr>
            <a:fld id="{41D9C666-5928-41FF-8F50-3E698363243A}" type="slidenum">
              <a:rPr lang="es-ES_tradnl" smtClean="0">
                <a:solidFill>
                  <a:srgbClr val="000099"/>
                </a:solidFill>
                <a:latin typeface="+mj-lt"/>
              </a:rPr>
              <a:pPr>
                <a:defRPr/>
              </a:pPr>
              <a:t>2</a:t>
            </a:fld>
            <a:endParaRPr lang="es-ES_tradnl" dirty="0">
              <a:solidFill>
                <a:srgbClr val="000099"/>
              </a:solidFill>
              <a:latin typeface="+mj-lt"/>
            </a:endParaRPr>
          </a:p>
        </p:txBody>
      </p:sp>
      <p:sp>
        <p:nvSpPr>
          <p:cNvPr id="563206" name="Rectangle 6"/>
          <p:cNvSpPr>
            <a:spLocks noChangeArrowheads="1"/>
          </p:cNvSpPr>
          <p:nvPr/>
        </p:nvSpPr>
        <p:spPr bwMode="auto">
          <a:xfrm>
            <a:off x="457200" y="762000"/>
            <a:ext cx="5943600" cy="6891339"/>
          </a:xfrm>
          <a:prstGeom prst="rect">
            <a:avLst/>
          </a:prstGeom>
          <a:noFill/>
          <a:ln w="9525">
            <a:noFill/>
            <a:miter lim="800000"/>
            <a:headEnd/>
            <a:tailEnd/>
          </a:ln>
          <a:effectLst/>
        </p:spPr>
        <p:txBody>
          <a:bodyPr lIns="91427" tIns="45713" rIns="91427" bIns="45713"/>
          <a:lstStyle/>
          <a:p>
            <a:pPr algn="ctr" defTabSz="958850">
              <a:spcBef>
                <a:spcPct val="20000"/>
              </a:spcBef>
              <a:buClr>
                <a:srgbClr val="C3092C"/>
              </a:buClr>
              <a:defRPr/>
            </a:pPr>
            <a:r>
              <a:rPr lang="en-US" sz="2400" i="1" dirty="0">
                <a:solidFill>
                  <a:srgbClr val="000099"/>
                </a:solidFill>
                <a:latin typeface="Calibri" pitchFamily="34" charset="0"/>
              </a:rPr>
              <a:t>Perfiles del Real S.A. de C.V.</a:t>
            </a:r>
            <a:r>
              <a:rPr lang="en-US" sz="2000" i="1" dirty="0">
                <a:solidFill>
                  <a:srgbClr val="000099"/>
                </a:solidFill>
                <a:latin typeface="Calibri" pitchFamily="34" charset="0"/>
              </a:rPr>
              <a:t> </a:t>
            </a:r>
          </a:p>
          <a:p>
            <a:pPr defTabSz="958850">
              <a:spcBef>
                <a:spcPct val="20000"/>
              </a:spcBef>
              <a:buClr>
                <a:srgbClr val="C3092C"/>
              </a:buClr>
              <a:defRPr/>
            </a:pPr>
            <a:endParaRPr lang="en-US" b="0" i="1" dirty="0">
              <a:solidFill>
                <a:srgbClr val="000099"/>
              </a:solidFill>
              <a:effectLst>
                <a:outerShdw blurRad="38100" dist="38100" dir="2700000" algn="tl">
                  <a:srgbClr val="000000"/>
                </a:outerShdw>
              </a:effectLst>
              <a:latin typeface="Dutch801 XBd BT" pitchFamily="18" charset="0"/>
            </a:endParaRPr>
          </a:p>
          <a:p>
            <a:pPr algn="just" defTabSz="958850">
              <a:spcBef>
                <a:spcPct val="20000"/>
              </a:spcBef>
              <a:buClr>
                <a:schemeClr val="tx1"/>
              </a:buClr>
              <a:buFont typeface="Wingdings" pitchFamily="2" charset="2"/>
              <a:buChar char="Ø"/>
              <a:defRPr/>
            </a:pPr>
            <a:r>
              <a:rPr lang="en-US" sz="1400" i="1" dirty="0">
                <a:solidFill>
                  <a:srgbClr val="000000"/>
                </a:solidFill>
                <a:latin typeface="Calibri" pitchFamily="34" charset="0"/>
              </a:rPr>
              <a:t>  A Mexican privately held company with the most complete high-quality profile-wrapped moulding.</a:t>
            </a:r>
          </a:p>
          <a:p>
            <a:pPr algn="just" defTabSz="958850">
              <a:spcBef>
                <a:spcPct val="20000"/>
              </a:spcBef>
              <a:buClr>
                <a:schemeClr val="tx1"/>
              </a:buClr>
              <a:defRPr/>
            </a:pPr>
            <a:endParaRPr lang="en-US" sz="1000" i="1" dirty="0">
              <a:solidFill>
                <a:srgbClr val="000000"/>
              </a:solidFill>
              <a:latin typeface="Calibri" pitchFamily="34" charset="0"/>
            </a:endParaRPr>
          </a:p>
          <a:p>
            <a:pPr algn="just" defTabSz="958850">
              <a:spcBef>
                <a:spcPct val="20000"/>
              </a:spcBef>
              <a:buClr>
                <a:schemeClr val="tx1"/>
              </a:buClr>
              <a:buFont typeface="Wingdings" pitchFamily="2" charset="2"/>
              <a:buChar char="Ø"/>
              <a:defRPr/>
            </a:pPr>
            <a:r>
              <a:rPr lang="en-US" sz="1400" i="1" dirty="0">
                <a:solidFill>
                  <a:srgbClr val="000000"/>
                </a:solidFill>
                <a:latin typeface="Calibri" pitchFamily="34" charset="0"/>
              </a:rPr>
              <a:t>  Started operations in 1992 with 12 employees.</a:t>
            </a:r>
          </a:p>
          <a:p>
            <a:pPr algn="just" defTabSz="958850">
              <a:spcBef>
                <a:spcPct val="20000"/>
              </a:spcBef>
              <a:buClr>
                <a:schemeClr val="tx1"/>
              </a:buClr>
              <a:buFont typeface="Wingdings" pitchFamily="2" charset="2"/>
              <a:buChar char="Ø"/>
              <a:defRPr/>
            </a:pPr>
            <a:endParaRPr lang="en-US" sz="1000" i="1" dirty="0">
              <a:solidFill>
                <a:srgbClr val="000000"/>
              </a:solidFill>
              <a:latin typeface="Calibri" pitchFamily="34" charset="0"/>
            </a:endParaRPr>
          </a:p>
          <a:p>
            <a:pPr algn="just" defTabSz="958850">
              <a:spcBef>
                <a:spcPct val="20000"/>
              </a:spcBef>
              <a:buClr>
                <a:schemeClr val="tx1"/>
              </a:buClr>
              <a:buFont typeface="Wingdings" pitchFamily="2" charset="2"/>
              <a:buChar char="Ø"/>
              <a:defRPr/>
            </a:pPr>
            <a:r>
              <a:rPr lang="en-US" sz="1400" i="1" dirty="0">
                <a:solidFill>
                  <a:srgbClr val="000000"/>
                </a:solidFill>
                <a:latin typeface="Calibri" pitchFamily="34" charset="0"/>
              </a:rPr>
              <a:t> Since 1998 Perfiles del Real has been leading the Mexican market in the production of profile-wrapped mouldings with different substrates.</a:t>
            </a:r>
          </a:p>
          <a:p>
            <a:pPr algn="just" defTabSz="958850">
              <a:spcBef>
                <a:spcPct val="20000"/>
              </a:spcBef>
              <a:buClr>
                <a:schemeClr val="tx1"/>
              </a:buClr>
              <a:defRPr/>
            </a:pPr>
            <a:endParaRPr lang="en-US" sz="1000" i="1" dirty="0">
              <a:solidFill>
                <a:srgbClr val="000000"/>
              </a:solidFill>
              <a:latin typeface="Calibri" pitchFamily="34" charset="0"/>
            </a:endParaRPr>
          </a:p>
          <a:p>
            <a:pPr algn="just" defTabSz="958850">
              <a:spcBef>
                <a:spcPct val="20000"/>
              </a:spcBef>
              <a:buClr>
                <a:schemeClr val="tx1"/>
              </a:buClr>
              <a:buFont typeface="Wingdings" pitchFamily="2" charset="2"/>
              <a:buChar char="Ø"/>
              <a:defRPr/>
            </a:pPr>
            <a:r>
              <a:rPr lang="en-US" sz="1400" i="1" dirty="0">
                <a:solidFill>
                  <a:srgbClr val="000000"/>
                </a:solidFill>
                <a:latin typeface="Calibri" pitchFamily="34" charset="0"/>
              </a:rPr>
              <a:t> Presently, we have 250 employees, with a market in indirect export to the US in Coffins. Components and Mouldings for Kitchen and Bath Furniture. RTA furniture and Closets components that represent more that 90 % of our total sales. </a:t>
            </a:r>
          </a:p>
          <a:p>
            <a:pPr algn="just" defTabSz="958850">
              <a:spcBef>
                <a:spcPct val="20000"/>
              </a:spcBef>
              <a:buClr>
                <a:schemeClr val="tx1"/>
              </a:buClr>
              <a:buFont typeface="Wingdings" pitchFamily="2" charset="2"/>
              <a:buChar char="Ø"/>
              <a:defRPr/>
            </a:pPr>
            <a:endParaRPr lang="en-US" sz="1400" i="1" dirty="0">
              <a:solidFill>
                <a:srgbClr val="000000"/>
              </a:solidFill>
              <a:latin typeface="Calibri" pitchFamily="34" charset="0"/>
            </a:endParaRPr>
          </a:p>
          <a:p>
            <a:pPr algn="just" defTabSz="958850">
              <a:spcBef>
                <a:spcPct val="20000"/>
              </a:spcBef>
              <a:buClr>
                <a:schemeClr val="tx1"/>
              </a:buClr>
              <a:defRPr/>
            </a:pPr>
            <a:endParaRPr lang="en-US" sz="1000" i="1" dirty="0">
              <a:solidFill>
                <a:srgbClr val="000000"/>
              </a:solidFill>
              <a:latin typeface="Calibri" pitchFamily="34" charset="0"/>
            </a:endParaRPr>
          </a:p>
          <a:p>
            <a:pPr algn="just" defTabSz="958850">
              <a:lnSpc>
                <a:spcPct val="90000"/>
              </a:lnSpc>
              <a:spcBef>
                <a:spcPct val="20000"/>
              </a:spcBef>
              <a:buClr>
                <a:schemeClr val="tx1"/>
              </a:buClr>
              <a:defRPr/>
            </a:pPr>
            <a:endParaRPr lang="en-US" sz="1800" b="0" i="1" dirty="0">
              <a:solidFill>
                <a:srgbClr val="000000"/>
              </a:solidFill>
              <a:latin typeface="Calibri" pitchFamily="34" charset="0"/>
            </a:endParaRPr>
          </a:p>
        </p:txBody>
      </p:sp>
      <p:pic>
        <p:nvPicPr>
          <p:cNvPr id="6" name="5 Imagen" descr="Esta 2101 Luz Amarilla.jpg"/>
          <p:cNvPicPr>
            <a:picLocks noChangeAspect="1"/>
          </p:cNvPicPr>
          <p:nvPr/>
        </p:nvPicPr>
        <p:blipFill>
          <a:blip r:embed="rId3" cstate="print"/>
          <a:stretch>
            <a:fillRect/>
          </a:stretch>
        </p:blipFill>
        <p:spPr>
          <a:xfrm>
            <a:off x="2508398" y="4207669"/>
            <a:ext cx="2658088" cy="3445670"/>
          </a:xfrm>
          <a:prstGeom prst="roundRect">
            <a:avLst>
              <a:gd name="adj" fmla="val 16667"/>
            </a:avLst>
          </a:prstGeom>
          <a:ln w="76200">
            <a:solidFill>
              <a:srgbClr val="000099"/>
            </a:solid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1"/>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a:defRPr/>
            </a:pPr>
            <a:fld id="{B6E9333E-FAAD-41C8-9337-396DA8A77828}" type="slidenum">
              <a:rPr lang="es-ES_tradnl" smtClean="0">
                <a:solidFill>
                  <a:schemeClr val="tx1"/>
                </a:solidFill>
                <a:latin typeface="+mj-lt"/>
              </a:rPr>
              <a:pPr>
                <a:defRPr/>
              </a:pPr>
              <a:t>20</a:t>
            </a:fld>
            <a:endParaRPr lang="es-ES_tradnl" dirty="0">
              <a:solidFill>
                <a:schemeClr val="tx1"/>
              </a:solidFill>
              <a:latin typeface="+mj-lt"/>
            </a:endParaRPr>
          </a:p>
        </p:txBody>
      </p:sp>
      <p:sp>
        <p:nvSpPr>
          <p:cNvPr id="10244" name="Rectangle 3"/>
          <p:cNvSpPr>
            <a:spLocks noChangeArrowheads="1"/>
          </p:cNvSpPr>
          <p:nvPr/>
        </p:nvSpPr>
        <p:spPr bwMode="auto">
          <a:xfrm>
            <a:off x="457200" y="762001"/>
            <a:ext cx="6019800" cy="1354217"/>
          </a:xfrm>
          <a:prstGeom prst="rect">
            <a:avLst/>
          </a:prstGeom>
          <a:noFill/>
          <a:ln w="9525">
            <a:noFill/>
            <a:miter lim="800000"/>
            <a:headEnd/>
            <a:tailEnd/>
          </a:ln>
        </p:spPr>
        <p:txBody>
          <a:bodyPr>
            <a:spAutoFit/>
          </a:bodyPr>
          <a:lstStyle/>
          <a:p>
            <a:pPr algn="just" defTabSz="960438">
              <a:buClr>
                <a:srgbClr val="C3092C"/>
              </a:buClr>
              <a:buFont typeface="Times" pitchFamily="18" charset="0"/>
              <a:buNone/>
              <a:defRPr/>
            </a:pPr>
            <a:r>
              <a:rPr lang="en-US" sz="2000" i="1" dirty="0">
                <a:solidFill>
                  <a:srgbClr val="000099"/>
                </a:solidFill>
                <a:latin typeface="Calibri" pitchFamily="34" charset="0"/>
                <a:cs typeface="+mn-cs"/>
              </a:rPr>
              <a:t>PAPER WRAPPED MOULDINGS</a:t>
            </a:r>
          </a:p>
          <a:p>
            <a:pPr algn="just" defTabSz="960438">
              <a:buClr>
                <a:srgbClr val="C3092C"/>
              </a:buClr>
              <a:buFont typeface="Times" pitchFamily="18" charset="0"/>
              <a:buNone/>
              <a:defRPr/>
            </a:pPr>
            <a:endParaRPr lang="en-US" sz="1000" i="1" dirty="0">
              <a:solidFill>
                <a:srgbClr val="000000"/>
              </a:solidFill>
              <a:latin typeface="Calibri" pitchFamily="34" charset="0"/>
              <a:cs typeface="+mn-cs"/>
            </a:endParaRPr>
          </a:p>
          <a:p>
            <a:pPr algn="just" defTabSz="960438">
              <a:buClr>
                <a:srgbClr val="C3092C"/>
              </a:buClr>
              <a:buFont typeface="Times" pitchFamily="18" charset="0"/>
              <a:buNone/>
              <a:defRPr/>
            </a:pPr>
            <a:r>
              <a:rPr lang="en-US" sz="1400" i="1" dirty="0">
                <a:solidFill>
                  <a:srgbClr val="000000"/>
                </a:solidFill>
                <a:latin typeface="Calibri" pitchFamily="34" charset="0"/>
                <a:cs typeface="+mn-cs"/>
              </a:rPr>
              <a:t>We use only the highest quality overlay and vinyl also the best engineered substrates such MDF*, Plywood* and Particleboard*. </a:t>
            </a:r>
          </a:p>
          <a:p>
            <a:pPr algn="just" defTabSz="960438">
              <a:buClr>
                <a:srgbClr val="C3092C"/>
              </a:buClr>
              <a:buFont typeface="Times" pitchFamily="18" charset="0"/>
              <a:buNone/>
              <a:defRPr/>
            </a:pPr>
            <a:endParaRPr lang="en-US" sz="1000" i="1" dirty="0">
              <a:solidFill>
                <a:srgbClr val="000000"/>
              </a:solidFill>
              <a:latin typeface="Calibri" pitchFamily="34" charset="0"/>
              <a:cs typeface="+mn-cs"/>
            </a:endParaRPr>
          </a:p>
          <a:p>
            <a:pPr algn="just" defTabSz="960438">
              <a:buClr>
                <a:srgbClr val="C3092C"/>
              </a:buClr>
              <a:buFont typeface="Times" pitchFamily="18" charset="0"/>
              <a:buNone/>
              <a:defRPr/>
            </a:pPr>
            <a:r>
              <a:rPr lang="en-US" sz="1400" i="1" dirty="0">
                <a:solidFill>
                  <a:srgbClr val="000000"/>
                </a:solidFill>
                <a:latin typeface="Calibri" pitchFamily="34" charset="0"/>
                <a:cs typeface="+mn-cs"/>
              </a:rPr>
              <a:t>All production is in 96” length.        </a:t>
            </a:r>
          </a:p>
        </p:txBody>
      </p:sp>
      <p:sp>
        <p:nvSpPr>
          <p:cNvPr id="19460" name="Text Box 27"/>
          <p:cNvSpPr txBox="1">
            <a:spLocks noChangeArrowheads="1"/>
          </p:cNvSpPr>
          <p:nvPr/>
        </p:nvSpPr>
        <p:spPr bwMode="auto">
          <a:xfrm>
            <a:off x="4400550" y="8382001"/>
            <a:ext cx="2057400" cy="244311"/>
          </a:xfrm>
          <a:prstGeom prst="rect">
            <a:avLst/>
          </a:prstGeom>
          <a:noFill/>
          <a:ln w="9525">
            <a:noFill/>
            <a:miter lim="800000"/>
            <a:headEnd/>
            <a:tailEnd/>
          </a:ln>
        </p:spPr>
        <p:txBody>
          <a:bodyPr lIns="89547" tIns="44774" rIns="89547" bIns="44774">
            <a:spAutoFit/>
          </a:bodyPr>
          <a:lstStyle/>
          <a:p>
            <a:pPr algn="ctr" defTabSz="180975" eaLnBrk="0" hangingPunct="0"/>
            <a:r>
              <a:rPr lang="en-US" sz="1000" i="1" dirty="0">
                <a:latin typeface="Calibri" pitchFamily="34" charset="0"/>
              </a:rPr>
              <a:t>* All meet CARB standard</a:t>
            </a:r>
          </a:p>
        </p:txBody>
      </p:sp>
      <p:pic>
        <p:nvPicPr>
          <p:cNvPr id="5" name="4 Imagen" descr="__IGP0994.jpg"/>
          <p:cNvPicPr>
            <a:picLocks noChangeAspect="1"/>
          </p:cNvPicPr>
          <p:nvPr/>
        </p:nvPicPr>
        <p:blipFill>
          <a:blip r:embed="rId3" cstate="print"/>
          <a:stretch>
            <a:fillRect/>
          </a:stretch>
        </p:blipFill>
        <p:spPr>
          <a:xfrm>
            <a:off x="685800" y="2286000"/>
            <a:ext cx="2971800" cy="2632166"/>
          </a:xfrm>
          <a:prstGeom prst="roundRect">
            <a:avLst>
              <a:gd name="adj" fmla="val 16667"/>
            </a:avLst>
          </a:prstGeom>
          <a:ln w="5715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5 Imagen" descr="__IGP0995.jpg"/>
          <p:cNvPicPr>
            <a:picLocks noChangeAspect="1"/>
          </p:cNvPicPr>
          <p:nvPr/>
        </p:nvPicPr>
        <p:blipFill>
          <a:blip r:embed="rId4" cstate="print"/>
          <a:stretch>
            <a:fillRect/>
          </a:stretch>
        </p:blipFill>
        <p:spPr>
          <a:xfrm>
            <a:off x="3276600" y="5105400"/>
            <a:ext cx="2971800" cy="2667000"/>
          </a:xfrm>
          <a:prstGeom prst="roundRect">
            <a:avLst>
              <a:gd name="adj" fmla="val 16667"/>
            </a:avLst>
          </a:prstGeom>
          <a:ln w="5715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1"/>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a:defRPr/>
            </a:pPr>
            <a:fld id="{723B6A8E-9648-4836-9D4D-060DC8F14339}" type="slidenum">
              <a:rPr lang="es-ES_tradnl" smtClean="0">
                <a:solidFill>
                  <a:schemeClr val="tx1"/>
                </a:solidFill>
                <a:latin typeface="+mj-lt"/>
              </a:rPr>
              <a:pPr>
                <a:defRPr/>
              </a:pPr>
              <a:t>21</a:t>
            </a:fld>
            <a:endParaRPr lang="es-ES_tradnl" dirty="0">
              <a:solidFill>
                <a:schemeClr val="tx1"/>
              </a:solidFill>
              <a:latin typeface="+mj-lt"/>
            </a:endParaRPr>
          </a:p>
        </p:txBody>
      </p:sp>
      <p:sp>
        <p:nvSpPr>
          <p:cNvPr id="10244" name="Rectangle 3"/>
          <p:cNvSpPr>
            <a:spLocks noChangeArrowheads="1"/>
          </p:cNvSpPr>
          <p:nvPr/>
        </p:nvSpPr>
        <p:spPr bwMode="auto">
          <a:xfrm>
            <a:off x="457200" y="762001"/>
            <a:ext cx="6019800" cy="3785652"/>
          </a:xfrm>
          <a:prstGeom prst="rect">
            <a:avLst/>
          </a:prstGeom>
          <a:noFill/>
          <a:ln w="9525">
            <a:noFill/>
            <a:miter lim="800000"/>
            <a:headEnd/>
            <a:tailEnd/>
          </a:ln>
        </p:spPr>
        <p:txBody>
          <a:bodyPr>
            <a:spAutoFit/>
          </a:bodyPr>
          <a:lstStyle/>
          <a:p>
            <a:pPr algn="just" defTabSz="960438">
              <a:buClr>
                <a:srgbClr val="C3092C"/>
              </a:buClr>
              <a:buFont typeface="Times" pitchFamily="18" charset="0"/>
              <a:buNone/>
              <a:defRPr/>
            </a:pPr>
            <a:r>
              <a:rPr lang="en-US" sz="2000" i="1" dirty="0">
                <a:solidFill>
                  <a:srgbClr val="000099"/>
                </a:solidFill>
                <a:latin typeface="Calibri" pitchFamily="34" charset="0"/>
                <a:cs typeface="+mn-cs"/>
              </a:rPr>
              <a:t>SOLID WOOD AND FINGER JOINT MOULDING</a:t>
            </a:r>
          </a:p>
          <a:p>
            <a:pPr algn="just" defTabSz="960438">
              <a:buClr>
                <a:srgbClr val="C3092C"/>
              </a:buClr>
              <a:buFont typeface="Times" pitchFamily="18" charset="0"/>
              <a:buNone/>
              <a:defRPr/>
            </a:pPr>
            <a:endParaRPr lang="en-US" sz="1000" i="1" dirty="0">
              <a:solidFill>
                <a:srgbClr val="000000"/>
              </a:solidFill>
              <a:latin typeface="Calibri" pitchFamily="34" charset="0"/>
              <a:cs typeface="+mn-cs"/>
            </a:endParaRPr>
          </a:p>
          <a:p>
            <a:pPr algn="just" defTabSz="960438">
              <a:buClr>
                <a:srgbClr val="C3092C"/>
              </a:buClr>
              <a:buFont typeface="Times" pitchFamily="18" charset="0"/>
              <a:buNone/>
              <a:defRPr/>
            </a:pPr>
            <a:r>
              <a:rPr lang="en-US" sz="1400" i="1" dirty="0">
                <a:solidFill>
                  <a:srgbClr val="000000"/>
                </a:solidFill>
                <a:latin typeface="Calibri" pitchFamily="34" charset="0"/>
              </a:rPr>
              <a:t>We use the highest quality of  Lumber Core. </a:t>
            </a:r>
          </a:p>
          <a:p>
            <a:pPr algn="just" defTabSz="960438">
              <a:buClr>
                <a:srgbClr val="C3092C"/>
              </a:buClr>
              <a:buFont typeface="Times" pitchFamily="18" charset="0"/>
              <a:buNone/>
              <a:defRPr/>
            </a:pPr>
            <a:endParaRPr lang="en-US" sz="1000" i="1" dirty="0">
              <a:solidFill>
                <a:srgbClr val="000000"/>
              </a:solidFill>
              <a:latin typeface="Calibri" pitchFamily="34" charset="0"/>
              <a:cs typeface="+mn-cs"/>
            </a:endParaRPr>
          </a:p>
          <a:p>
            <a:pPr algn="just" defTabSz="960438">
              <a:buClr>
                <a:srgbClr val="C3092C"/>
              </a:buClr>
              <a:buFont typeface="Times" pitchFamily="18" charset="0"/>
              <a:buNone/>
              <a:defRPr/>
            </a:pPr>
            <a:r>
              <a:rPr lang="en-US" sz="1400" i="1" dirty="0">
                <a:solidFill>
                  <a:srgbClr val="000000"/>
                </a:solidFill>
                <a:latin typeface="Calibri" pitchFamily="34" charset="0"/>
                <a:cs typeface="+mn-cs"/>
              </a:rPr>
              <a:t>We produce:</a:t>
            </a:r>
          </a:p>
          <a:p>
            <a:pPr algn="just" defTabSz="960438">
              <a:buClr>
                <a:srgbClr val="C3092C"/>
              </a:buClr>
              <a:buFont typeface="Times" pitchFamily="18" charset="0"/>
              <a:buNone/>
              <a:defRPr/>
            </a:pPr>
            <a:endParaRPr lang="en-US" sz="1000" i="1" dirty="0">
              <a:solidFill>
                <a:srgbClr val="000000"/>
              </a:solidFill>
              <a:latin typeface="Calibri" pitchFamily="34" charset="0"/>
              <a:cs typeface="+mn-cs"/>
            </a:endParaRPr>
          </a:p>
          <a:p>
            <a:pPr algn="just" defTabSz="960438">
              <a:buClr>
                <a:srgbClr val="0000CC"/>
              </a:buClr>
              <a:buFont typeface="Wingdings" pitchFamily="2" charset="2"/>
              <a:buChar char="Ø"/>
              <a:defRPr/>
            </a:pPr>
            <a:r>
              <a:rPr lang="en-US" sz="1400" i="1" dirty="0">
                <a:solidFill>
                  <a:srgbClr val="000000"/>
                </a:solidFill>
                <a:latin typeface="Calibri" pitchFamily="34" charset="0"/>
                <a:cs typeface="+mn-cs"/>
              </a:rPr>
              <a:t> Crowns</a:t>
            </a:r>
          </a:p>
          <a:p>
            <a:pPr algn="just" defTabSz="960438">
              <a:buClr>
                <a:srgbClr val="0000CC"/>
              </a:buClr>
              <a:buFont typeface="Wingdings" pitchFamily="2" charset="2"/>
              <a:buChar char="Ø"/>
              <a:defRPr/>
            </a:pPr>
            <a:r>
              <a:rPr lang="en-US" sz="1400" i="1" dirty="0">
                <a:solidFill>
                  <a:srgbClr val="000000"/>
                </a:solidFill>
                <a:latin typeface="Calibri" pitchFamily="34" charset="0"/>
                <a:cs typeface="+mn-cs"/>
              </a:rPr>
              <a:t> Wall Base</a:t>
            </a:r>
          </a:p>
          <a:p>
            <a:pPr algn="just" defTabSz="960438">
              <a:buClr>
                <a:srgbClr val="0000CC"/>
              </a:buClr>
              <a:buFont typeface="Wingdings" pitchFamily="2" charset="2"/>
              <a:buChar char="Ø"/>
              <a:defRPr/>
            </a:pPr>
            <a:r>
              <a:rPr lang="en-US" sz="1400" i="1" dirty="0">
                <a:solidFill>
                  <a:srgbClr val="000000"/>
                </a:solidFill>
                <a:latin typeface="Calibri" pitchFamily="34" charset="0"/>
                <a:cs typeface="+mn-cs"/>
              </a:rPr>
              <a:t> Corners (Inside and Outside)</a:t>
            </a:r>
          </a:p>
          <a:p>
            <a:pPr algn="just" defTabSz="960438">
              <a:buClr>
                <a:srgbClr val="0000CC"/>
              </a:buClr>
              <a:buFont typeface="Wingdings" pitchFamily="2" charset="2"/>
              <a:buChar char="Ø"/>
              <a:defRPr/>
            </a:pPr>
            <a:r>
              <a:rPr lang="en-US" sz="1400" i="1" dirty="0">
                <a:solidFill>
                  <a:srgbClr val="000000"/>
                </a:solidFill>
                <a:latin typeface="Calibri" pitchFamily="34" charset="0"/>
                <a:cs typeface="+mn-cs"/>
              </a:rPr>
              <a:t> Chair Rail</a:t>
            </a:r>
          </a:p>
          <a:p>
            <a:pPr algn="just" defTabSz="960438">
              <a:buClr>
                <a:srgbClr val="0000CC"/>
              </a:buClr>
              <a:buFont typeface="Wingdings" pitchFamily="2" charset="2"/>
              <a:buChar char="Ø"/>
              <a:defRPr/>
            </a:pPr>
            <a:r>
              <a:rPr lang="en-US" sz="1400" i="1" dirty="0">
                <a:solidFill>
                  <a:srgbClr val="000000"/>
                </a:solidFill>
                <a:latin typeface="Calibri" pitchFamily="34" charset="0"/>
                <a:cs typeface="+mn-cs"/>
              </a:rPr>
              <a:t> Casing</a:t>
            </a:r>
          </a:p>
          <a:p>
            <a:pPr algn="just" defTabSz="960438">
              <a:buClr>
                <a:srgbClr val="0000CC"/>
              </a:buClr>
              <a:buFont typeface="Wingdings" pitchFamily="2" charset="2"/>
              <a:buChar char="Ø"/>
              <a:defRPr/>
            </a:pPr>
            <a:r>
              <a:rPr lang="en-US" sz="1400" i="1" dirty="0">
                <a:solidFill>
                  <a:srgbClr val="000000"/>
                </a:solidFill>
                <a:latin typeface="Calibri" pitchFamily="34" charset="0"/>
                <a:cs typeface="+mn-cs"/>
              </a:rPr>
              <a:t> Door Frames</a:t>
            </a:r>
          </a:p>
          <a:p>
            <a:pPr algn="just" defTabSz="960438">
              <a:buClr>
                <a:srgbClr val="0000CC"/>
              </a:buClr>
              <a:buFont typeface="Wingdings" pitchFamily="2" charset="2"/>
              <a:buChar char="Ø"/>
              <a:defRPr/>
            </a:pPr>
            <a:r>
              <a:rPr lang="en-US" sz="1400" i="1" dirty="0">
                <a:solidFill>
                  <a:srgbClr val="000000"/>
                </a:solidFill>
                <a:latin typeface="Calibri" pitchFamily="34" charset="0"/>
                <a:cs typeface="+mn-cs"/>
              </a:rPr>
              <a:t> Quarter Round</a:t>
            </a:r>
          </a:p>
          <a:p>
            <a:pPr algn="just" defTabSz="960438">
              <a:buClr>
                <a:srgbClr val="0000CC"/>
              </a:buClr>
              <a:defRPr/>
            </a:pPr>
            <a:endParaRPr lang="en-US" sz="1000" i="1" dirty="0">
              <a:solidFill>
                <a:srgbClr val="000000"/>
              </a:solidFill>
              <a:latin typeface="Calibri" pitchFamily="34" charset="0"/>
              <a:cs typeface="+mn-cs"/>
            </a:endParaRPr>
          </a:p>
          <a:p>
            <a:pPr algn="just" defTabSz="960438">
              <a:buClr>
                <a:srgbClr val="0000CC"/>
              </a:buClr>
              <a:defRPr/>
            </a:pPr>
            <a:r>
              <a:rPr lang="en-US" sz="1400" i="1" dirty="0">
                <a:solidFill>
                  <a:srgbClr val="000000"/>
                </a:solidFill>
                <a:latin typeface="Calibri" pitchFamily="34" charset="0"/>
              </a:rPr>
              <a:t>Our production are in:</a:t>
            </a:r>
          </a:p>
          <a:p>
            <a:pPr algn="just" defTabSz="960438">
              <a:buClr>
                <a:srgbClr val="0000CC"/>
              </a:buClr>
              <a:defRPr/>
            </a:pPr>
            <a:endParaRPr lang="en-US" sz="1000" i="1" dirty="0">
              <a:solidFill>
                <a:srgbClr val="000000"/>
              </a:solidFill>
              <a:latin typeface="Calibri" pitchFamily="34" charset="0"/>
            </a:endParaRPr>
          </a:p>
          <a:p>
            <a:pPr algn="just" defTabSz="960438">
              <a:buClr>
                <a:srgbClr val="0000CC"/>
              </a:buClr>
              <a:defRPr/>
            </a:pPr>
            <a:r>
              <a:rPr lang="en-US" sz="1400" i="1" dirty="0">
                <a:solidFill>
                  <a:srgbClr val="000000"/>
                </a:solidFill>
                <a:latin typeface="Calibri" pitchFamily="34" charset="0"/>
              </a:rPr>
              <a:t> 8’, 10’, 12’, 16’ and 20’ length.</a:t>
            </a:r>
          </a:p>
          <a:p>
            <a:pPr algn="just" defTabSz="960438">
              <a:buClr>
                <a:srgbClr val="0000CC"/>
              </a:buClr>
              <a:buFont typeface="Wingdings" pitchFamily="2" charset="2"/>
              <a:buChar char="Ø"/>
              <a:defRPr/>
            </a:pPr>
            <a:endParaRPr lang="en-US" sz="1000" i="1" dirty="0">
              <a:solidFill>
                <a:srgbClr val="000000"/>
              </a:solidFill>
              <a:latin typeface="Calibri" pitchFamily="34" charset="0"/>
              <a:cs typeface="+mn-cs"/>
            </a:endParaRPr>
          </a:p>
        </p:txBody>
      </p:sp>
      <p:pic>
        <p:nvPicPr>
          <p:cNvPr id="20484" name="3 Imagen" descr="_IGP1701 BR.jpg"/>
          <p:cNvPicPr>
            <a:picLocks noChangeAspect="1"/>
          </p:cNvPicPr>
          <p:nvPr/>
        </p:nvPicPr>
        <p:blipFill>
          <a:blip r:embed="rId3" cstate="print"/>
          <a:srcRect/>
          <a:stretch>
            <a:fillRect/>
          </a:stretch>
        </p:blipFill>
        <p:spPr bwMode="auto">
          <a:xfrm>
            <a:off x="3200401" y="1828800"/>
            <a:ext cx="3124200" cy="4800600"/>
          </a:xfrm>
          <a:prstGeom prst="roundRect">
            <a:avLst>
              <a:gd name="adj" fmla="val 16667"/>
            </a:avLst>
          </a:prstGeom>
          <a:ln w="7620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1"/>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a:defRPr/>
            </a:pPr>
            <a:fld id="{D2C899A8-9ABC-437A-B34B-DFDABBBF5B37}" type="slidenum">
              <a:rPr lang="es-ES_tradnl" smtClean="0">
                <a:solidFill>
                  <a:schemeClr val="tx1"/>
                </a:solidFill>
                <a:latin typeface="+mj-lt"/>
              </a:rPr>
              <a:pPr>
                <a:defRPr/>
              </a:pPr>
              <a:t>22</a:t>
            </a:fld>
            <a:endParaRPr lang="es-ES_tradnl" dirty="0">
              <a:solidFill>
                <a:schemeClr val="tx1"/>
              </a:solidFill>
              <a:latin typeface="+mj-lt"/>
            </a:endParaRPr>
          </a:p>
        </p:txBody>
      </p:sp>
      <p:sp>
        <p:nvSpPr>
          <p:cNvPr id="10244" name="Rectangle 3"/>
          <p:cNvSpPr>
            <a:spLocks noChangeArrowheads="1"/>
          </p:cNvSpPr>
          <p:nvPr/>
        </p:nvSpPr>
        <p:spPr bwMode="auto">
          <a:xfrm>
            <a:off x="457200" y="762000"/>
            <a:ext cx="6019800" cy="1754326"/>
          </a:xfrm>
          <a:prstGeom prst="rect">
            <a:avLst/>
          </a:prstGeom>
          <a:noFill/>
          <a:ln w="9525">
            <a:noFill/>
            <a:miter lim="800000"/>
            <a:headEnd/>
            <a:tailEnd/>
          </a:ln>
        </p:spPr>
        <p:txBody>
          <a:bodyPr>
            <a:spAutoFit/>
          </a:bodyPr>
          <a:lstStyle/>
          <a:p>
            <a:pPr algn="just" defTabSz="960438">
              <a:buClr>
                <a:srgbClr val="C3092C"/>
              </a:buClr>
              <a:buFont typeface="Times" pitchFamily="18" charset="0"/>
              <a:buNone/>
              <a:defRPr/>
            </a:pPr>
            <a:r>
              <a:rPr lang="en-US" sz="2000" i="1" dirty="0">
                <a:solidFill>
                  <a:srgbClr val="000099"/>
                </a:solidFill>
                <a:latin typeface="Calibri" pitchFamily="34" charset="0"/>
                <a:cs typeface="+mn-cs"/>
              </a:rPr>
              <a:t>PRIMED PAINT MOULDINGS</a:t>
            </a:r>
          </a:p>
          <a:p>
            <a:pPr algn="just" defTabSz="960438">
              <a:buClr>
                <a:srgbClr val="C3092C"/>
              </a:buClr>
              <a:buFont typeface="Times" pitchFamily="18" charset="0"/>
              <a:buNone/>
              <a:defRPr/>
            </a:pPr>
            <a:endParaRPr lang="en-US" sz="1000" i="1" dirty="0">
              <a:solidFill>
                <a:srgbClr val="000000"/>
              </a:solidFill>
              <a:latin typeface="Calibri" pitchFamily="34" charset="0"/>
              <a:cs typeface="+mn-cs"/>
            </a:endParaRPr>
          </a:p>
          <a:p>
            <a:pPr algn="just" defTabSz="960438">
              <a:buClr>
                <a:srgbClr val="C3092C"/>
              </a:buClr>
              <a:buFont typeface="Times" pitchFamily="18" charset="0"/>
              <a:buNone/>
              <a:defRPr/>
            </a:pPr>
            <a:r>
              <a:rPr lang="en-US" sz="1400" i="1" dirty="0">
                <a:solidFill>
                  <a:srgbClr val="000000"/>
                </a:solidFill>
                <a:latin typeface="Calibri" pitchFamily="34" charset="0"/>
                <a:cs typeface="+mn-cs"/>
              </a:rPr>
              <a:t>We use the highest quality of  Lumber Core. </a:t>
            </a:r>
          </a:p>
          <a:p>
            <a:pPr algn="just" defTabSz="960438">
              <a:buClr>
                <a:srgbClr val="C3092C"/>
              </a:buClr>
              <a:buFont typeface="Times" pitchFamily="18" charset="0"/>
              <a:buNone/>
              <a:defRPr/>
            </a:pPr>
            <a:endParaRPr lang="en-US" sz="1000" i="1" dirty="0">
              <a:solidFill>
                <a:srgbClr val="000000"/>
              </a:solidFill>
              <a:latin typeface="Calibri" pitchFamily="34" charset="0"/>
              <a:cs typeface="+mn-cs"/>
            </a:endParaRPr>
          </a:p>
          <a:p>
            <a:pPr algn="just" defTabSz="960438">
              <a:buClr>
                <a:srgbClr val="C3092C"/>
              </a:buClr>
              <a:buFont typeface="Times" pitchFamily="18" charset="0"/>
              <a:buNone/>
              <a:defRPr/>
            </a:pPr>
            <a:r>
              <a:rPr lang="en-US" sz="1400" i="1" dirty="0">
                <a:solidFill>
                  <a:srgbClr val="000000"/>
                </a:solidFill>
                <a:latin typeface="Calibri" pitchFamily="34" charset="0"/>
                <a:cs typeface="+mn-cs"/>
              </a:rPr>
              <a:t>In MDF all production is in 8’, 10´, 12´, 14´ and 16´ length.</a:t>
            </a:r>
          </a:p>
          <a:p>
            <a:pPr algn="just" defTabSz="960438">
              <a:buClr>
                <a:srgbClr val="C3092C"/>
              </a:buClr>
              <a:buFont typeface="Times" pitchFamily="18" charset="0"/>
              <a:buNone/>
              <a:defRPr/>
            </a:pPr>
            <a:endParaRPr lang="en-US" sz="1000" i="1" dirty="0">
              <a:solidFill>
                <a:srgbClr val="000000"/>
              </a:solidFill>
              <a:latin typeface="Calibri" pitchFamily="34" charset="0"/>
              <a:cs typeface="+mn-cs"/>
            </a:endParaRPr>
          </a:p>
          <a:p>
            <a:pPr algn="just" defTabSz="960438">
              <a:buClr>
                <a:srgbClr val="C3092C"/>
              </a:buClr>
              <a:defRPr/>
            </a:pPr>
            <a:r>
              <a:rPr lang="en-US" sz="1400" i="1" dirty="0">
                <a:solidFill>
                  <a:srgbClr val="000000"/>
                </a:solidFill>
                <a:latin typeface="Calibri" pitchFamily="34" charset="0"/>
              </a:rPr>
              <a:t>In Lumber Core all production are 8’, 10’, 12’ or 16’ length.        </a:t>
            </a:r>
          </a:p>
          <a:p>
            <a:pPr algn="just" defTabSz="960438">
              <a:buClr>
                <a:srgbClr val="C3092C"/>
              </a:buClr>
              <a:buFont typeface="Times" pitchFamily="18" charset="0"/>
              <a:buNone/>
              <a:defRPr/>
            </a:pPr>
            <a:r>
              <a:rPr lang="en-US" sz="1600" i="1" dirty="0">
                <a:solidFill>
                  <a:srgbClr val="000000"/>
                </a:solidFill>
                <a:latin typeface="Calibri" pitchFamily="34" charset="0"/>
                <a:cs typeface="+mn-cs"/>
              </a:rPr>
              <a:t>        </a:t>
            </a:r>
          </a:p>
        </p:txBody>
      </p:sp>
      <p:pic>
        <p:nvPicPr>
          <p:cNvPr id="4" name="3 Imagen" descr="1583.jpg"/>
          <p:cNvPicPr>
            <a:picLocks noChangeAspect="1"/>
          </p:cNvPicPr>
          <p:nvPr/>
        </p:nvPicPr>
        <p:blipFill>
          <a:blip r:embed="rId3" cstate="print"/>
          <a:stretch>
            <a:fillRect/>
          </a:stretch>
        </p:blipFill>
        <p:spPr>
          <a:xfrm>
            <a:off x="2057401" y="2133600"/>
            <a:ext cx="2909064" cy="5105400"/>
          </a:xfrm>
          <a:prstGeom prst="roundRect">
            <a:avLst>
              <a:gd name="adj" fmla="val 16667"/>
            </a:avLst>
          </a:prstGeom>
          <a:ln w="76200">
            <a:solidFill>
              <a:srgbClr val="000099"/>
            </a:solid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pPr>
              <a:defRPr/>
            </a:pPr>
            <a:fld id="{26CE1753-767E-4C01-B975-1F0EA71C9717}" type="slidenum">
              <a:rPr lang="es-ES_tradnl" smtClean="0">
                <a:latin typeface="+mj-lt"/>
              </a:rPr>
              <a:pPr>
                <a:defRPr/>
              </a:pPr>
              <a:t>23</a:t>
            </a:fld>
            <a:endParaRPr lang="es-ES_tradnl" dirty="0">
              <a:latin typeface="+mj-lt"/>
            </a:endParaRPr>
          </a:p>
        </p:txBody>
      </p:sp>
      <p:pic>
        <p:nvPicPr>
          <p:cNvPr id="7" name="6 Imagen"/>
          <p:cNvPicPr>
            <a:picLocks noChangeAspect="1"/>
          </p:cNvPicPr>
          <p:nvPr/>
        </p:nvPicPr>
        <p:blipFill>
          <a:blip r:embed="rId2" cstate="print"/>
          <a:stretch>
            <a:fillRect/>
          </a:stretch>
        </p:blipFill>
        <p:spPr>
          <a:xfrm>
            <a:off x="785794" y="601415"/>
            <a:ext cx="2910567" cy="1940378"/>
          </a:xfrm>
          <a:prstGeom prst="ellipse">
            <a:avLst/>
          </a:prstGeom>
          <a:ln w="63500" cap="rnd">
            <a:solidFill>
              <a:srgbClr val="000099"/>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7 Imagen"/>
          <p:cNvPicPr>
            <a:picLocks noChangeAspect="1"/>
          </p:cNvPicPr>
          <p:nvPr/>
        </p:nvPicPr>
        <p:blipFill>
          <a:blip r:embed="rId3"/>
          <a:stretch>
            <a:fillRect/>
          </a:stretch>
        </p:blipFill>
        <p:spPr>
          <a:xfrm>
            <a:off x="3430109" y="6477000"/>
            <a:ext cx="2385000" cy="1908000"/>
          </a:xfrm>
          <a:prstGeom prst="round2DiagRect">
            <a:avLst>
              <a:gd name="adj1" fmla="val 16667"/>
              <a:gd name="adj2" fmla="val 0"/>
            </a:avLst>
          </a:prstGeom>
          <a:ln w="88900" cap="sq">
            <a:solidFill>
              <a:srgbClr val="000099"/>
            </a:solidFill>
            <a:miter lim="800000"/>
          </a:ln>
          <a:effectLst>
            <a:outerShdw blurRad="254000" algn="tl" rotWithShape="0">
              <a:srgbClr val="000000">
                <a:alpha val="43000"/>
              </a:srgbClr>
            </a:outerShdw>
          </a:effectLst>
        </p:spPr>
      </p:pic>
      <p:pic>
        <p:nvPicPr>
          <p:cNvPr id="9" name="8 Imagen"/>
          <p:cNvPicPr>
            <a:picLocks noChangeAspect="1"/>
          </p:cNvPicPr>
          <p:nvPr/>
        </p:nvPicPr>
        <p:blipFill>
          <a:blip r:embed="rId4"/>
          <a:stretch>
            <a:fillRect/>
          </a:stretch>
        </p:blipFill>
        <p:spPr>
          <a:xfrm>
            <a:off x="372300" y="4419600"/>
            <a:ext cx="2745000" cy="2196000"/>
          </a:xfrm>
          <a:prstGeom prst="ellipse">
            <a:avLst/>
          </a:prstGeom>
          <a:ln w="190500" cap="rnd">
            <a:solidFill>
              <a:srgbClr val="000099"/>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10" name="9 Imagen"/>
          <p:cNvPicPr>
            <a:picLocks noChangeAspect="1"/>
          </p:cNvPicPr>
          <p:nvPr/>
        </p:nvPicPr>
        <p:blipFill>
          <a:blip r:embed="rId5"/>
          <a:stretch>
            <a:fillRect/>
          </a:stretch>
        </p:blipFill>
        <p:spPr>
          <a:xfrm>
            <a:off x="3217529" y="2700000"/>
            <a:ext cx="2922300" cy="1948200"/>
          </a:xfrm>
          <a:prstGeom prst="snip2DiagRect">
            <a:avLst/>
          </a:prstGeom>
          <a:solidFill>
            <a:srgbClr val="FFFFFF">
              <a:shade val="85000"/>
            </a:srgbClr>
          </a:solidFill>
          <a:ln w="88900" cap="sq">
            <a:solidFill>
              <a:srgbClr val="000099"/>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1" name="10 Rectángulo"/>
          <p:cNvSpPr/>
          <p:nvPr/>
        </p:nvSpPr>
        <p:spPr>
          <a:xfrm>
            <a:off x="3718034" y="1420180"/>
            <a:ext cx="603050" cy="276999"/>
          </a:xfrm>
          <a:prstGeom prst="rect">
            <a:avLst/>
          </a:prstGeom>
        </p:spPr>
        <p:txBody>
          <a:bodyPr wrap="none">
            <a:spAutoFit/>
          </a:bodyPr>
          <a:lstStyle/>
          <a:p>
            <a:pPr algn="ctr">
              <a:defRPr/>
            </a:pPr>
            <a:r>
              <a:rPr lang="en-US" i="1" dirty="0">
                <a:solidFill>
                  <a:srgbClr val="000099"/>
                </a:solidFill>
                <a:latin typeface="Calibri" pitchFamily="34" charset="0"/>
              </a:rPr>
              <a:t>GABLE</a:t>
            </a:r>
          </a:p>
        </p:txBody>
      </p:sp>
      <p:sp>
        <p:nvSpPr>
          <p:cNvPr id="12" name="11 Rectángulo"/>
          <p:cNvSpPr/>
          <p:nvPr/>
        </p:nvSpPr>
        <p:spPr>
          <a:xfrm>
            <a:off x="1131686" y="3397101"/>
            <a:ext cx="1920847" cy="276999"/>
          </a:xfrm>
          <a:prstGeom prst="rect">
            <a:avLst/>
          </a:prstGeom>
        </p:spPr>
        <p:txBody>
          <a:bodyPr wrap="none">
            <a:spAutoFit/>
          </a:bodyPr>
          <a:lstStyle/>
          <a:p>
            <a:pPr algn="ctr">
              <a:defRPr/>
            </a:pPr>
            <a:r>
              <a:rPr lang="en-US" i="1" dirty="0">
                <a:solidFill>
                  <a:srgbClr val="000099"/>
                </a:solidFill>
                <a:latin typeface="Calibri" pitchFamily="34" charset="0"/>
              </a:rPr>
              <a:t>EXTERIOR VENEER FRAMES</a:t>
            </a:r>
          </a:p>
        </p:txBody>
      </p:sp>
      <p:sp>
        <p:nvSpPr>
          <p:cNvPr id="13" name="12 Rectángulo"/>
          <p:cNvSpPr/>
          <p:nvPr/>
        </p:nvSpPr>
        <p:spPr>
          <a:xfrm>
            <a:off x="3183848" y="5379100"/>
            <a:ext cx="2171235" cy="276999"/>
          </a:xfrm>
          <a:prstGeom prst="rect">
            <a:avLst/>
          </a:prstGeom>
        </p:spPr>
        <p:txBody>
          <a:bodyPr wrap="none">
            <a:spAutoFit/>
          </a:bodyPr>
          <a:lstStyle/>
          <a:p>
            <a:pPr algn="ctr">
              <a:defRPr/>
            </a:pPr>
            <a:r>
              <a:rPr lang="en-US" i="1" dirty="0">
                <a:solidFill>
                  <a:srgbClr val="000099"/>
                </a:solidFill>
                <a:latin typeface="Calibri" pitchFamily="34" charset="0"/>
              </a:rPr>
              <a:t>FLAT VENEER JAMB WITH STOP</a:t>
            </a:r>
          </a:p>
        </p:txBody>
      </p:sp>
      <p:sp>
        <p:nvSpPr>
          <p:cNvPr id="14" name="13 Rectángulo"/>
          <p:cNvSpPr/>
          <p:nvPr/>
        </p:nvSpPr>
        <p:spPr>
          <a:xfrm>
            <a:off x="1563722" y="7292500"/>
            <a:ext cx="1231620" cy="276999"/>
          </a:xfrm>
          <a:prstGeom prst="rect">
            <a:avLst/>
          </a:prstGeom>
        </p:spPr>
        <p:txBody>
          <a:bodyPr wrap="none">
            <a:spAutoFit/>
          </a:bodyPr>
          <a:lstStyle/>
          <a:p>
            <a:pPr algn="ctr">
              <a:defRPr/>
            </a:pPr>
            <a:r>
              <a:rPr lang="en-US" i="1" dirty="0">
                <a:solidFill>
                  <a:srgbClr val="000099"/>
                </a:solidFill>
                <a:latin typeface="Calibri" pitchFamily="34" charset="0"/>
              </a:rPr>
              <a:t>CROWN VENEER</a:t>
            </a:r>
          </a:p>
        </p:txBody>
      </p:sp>
    </p:spTree>
    <p:extLst>
      <p:ext uri="{BB962C8B-B14F-4D97-AF65-F5344CB8AC3E}">
        <p14:creationId xmlns:p14="http://schemas.microsoft.com/office/powerpoint/2010/main" val="265485825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6120945" y="8148637"/>
            <a:ext cx="483055" cy="487363"/>
          </a:xfrm>
        </p:spPr>
        <p:txBody>
          <a:bodyPr/>
          <a:lstStyle/>
          <a:p>
            <a:pPr>
              <a:defRPr/>
            </a:pPr>
            <a:fld id="{26CE1753-767E-4C01-B975-1F0EA71C9717}" type="slidenum">
              <a:rPr lang="es-ES_tradnl" smtClean="0"/>
              <a:pPr>
                <a:defRPr/>
              </a:pPr>
              <a:t>24</a:t>
            </a:fld>
            <a:endParaRPr lang="es-ES_tradnl" dirty="0"/>
          </a:p>
        </p:txBody>
      </p:sp>
      <p:pic>
        <p:nvPicPr>
          <p:cNvPr id="4" name="3 Imagen" descr="mueble fondo rojo.jpg"/>
          <p:cNvPicPr>
            <a:picLocks noChangeAspect="1"/>
          </p:cNvPicPr>
          <p:nvPr/>
        </p:nvPicPr>
        <p:blipFill>
          <a:blip r:embed="rId2" cstate="print"/>
          <a:stretch>
            <a:fillRect/>
          </a:stretch>
        </p:blipFill>
        <p:spPr>
          <a:xfrm>
            <a:off x="1034212" y="3476024"/>
            <a:ext cx="3762939" cy="2419341"/>
          </a:xfrm>
          <a:prstGeom prst="ellipse">
            <a:avLst/>
          </a:prstGeom>
          <a:ln w="63500" cap="rnd">
            <a:solidFill>
              <a:srgbClr val="000099"/>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7 Imagen" descr="pieza fondo rojo.jpg"/>
          <p:cNvPicPr>
            <a:picLocks noChangeAspect="1"/>
          </p:cNvPicPr>
          <p:nvPr/>
        </p:nvPicPr>
        <p:blipFill>
          <a:blip r:embed="rId3" cstate="print"/>
          <a:stretch>
            <a:fillRect/>
          </a:stretch>
        </p:blipFill>
        <p:spPr>
          <a:xfrm>
            <a:off x="500042" y="1285852"/>
            <a:ext cx="3286148" cy="1845988"/>
          </a:xfrm>
          <a:prstGeom prst="rect">
            <a:avLst/>
          </a:prstGeom>
          <a:solidFill>
            <a:srgbClr val="FFFFFF">
              <a:shade val="85000"/>
            </a:srgbClr>
          </a:solidFill>
          <a:ln w="88900" cap="sq">
            <a:solidFill>
              <a:srgbClr val="000099"/>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8 Imagen" descr="piezas fondo rojo.jpg"/>
          <p:cNvPicPr>
            <a:picLocks noChangeAspect="1"/>
          </p:cNvPicPr>
          <p:nvPr/>
        </p:nvPicPr>
        <p:blipFill>
          <a:blip r:embed="rId4"/>
          <a:stretch>
            <a:fillRect/>
          </a:stretch>
        </p:blipFill>
        <p:spPr>
          <a:xfrm>
            <a:off x="3573016" y="6372200"/>
            <a:ext cx="2643206" cy="1785950"/>
          </a:xfrm>
          <a:prstGeom prst="rect">
            <a:avLst/>
          </a:prstGeom>
          <a:solidFill>
            <a:srgbClr val="FFFFFF">
              <a:shade val="85000"/>
            </a:srgbClr>
          </a:solidFill>
          <a:ln w="88900" cap="sq">
            <a:solidFill>
              <a:srgbClr val="000099"/>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9 Rectángulo"/>
          <p:cNvSpPr/>
          <p:nvPr/>
        </p:nvSpPr>
        <p:spPr>
          <a:xfrm>
            <a:off x="3799783" y="1987102"/>
            <a:ext cx="1132169" cy="276999"/>
          </a:xfrm>
          <a:prstGeom prst="rect">
            <a:avLst/>
          </a:prstGeom>
        </p:spPr>
        <p:txBody>
          <a:bodyPr wrap="none">
            <a:spAutoFit/>
          </a:bodyPr>
          <a:lstStyle/>
          <a:p>
            <a:pPr algn="ctr">
              <a:defRPr/>
            </a:pPr>
            <a:r>
              <a:rPr lang="en-US" i="1" dirty="0">
                <a:solidFill>
                  <a:srgbClr val="000099"/>
                </a:solidFill>
                <a:latin typeface="Calibri" pitchFamily="34" charset="0"/>
              </a:rPr>
              <a:t>CORNER SHELF</a:t>
            </a:r>
          </a:p>
        </p:txBody>
      </p:sp>
      <p:sp>
        <p:nvSpPr>
          <p:cNvPr id="11" name="10 Rectángulo"/>
          <p:cNvSpPr/>
          <p:nvPr/>
        </p:nvSpPr>
        <p:spPr>
          <a:xfrm>
            <a:off x="4929849" y="4408696"/>
            <a:ext cx="1191096" cy="276999"/>
          </a:xfrm>
          <a:prstGeom prst="rect">
            <a:avLst/>
          </a:prstGeom>
        </p:spPr>
        <p:txBody>
          <a:bodyPr wrap="none">
            <a:spAutoFit/>
          </a:bodyPr>
          <a:lstStyle/>
          <a:p>
            <a:pPr algn="ctr">
              <a:defRPr/>
            </a:pPr>
            <a:r>
              <a:rPr lang="en-US" i="1" dirty="0">
                <a:solidFill>
                  <a:srgbClr val="000099"/>
                </a:solidFill>
                <a:latin typeface="Calibri" pitchFamily="34" charset="0"/>
              </a:rPr>
              <a:t> SELECTIVE C-01</a:t>
            </a:r>
          </a:p>
        </p:txBody>
      </p:sp>
      <p:sp>
        <p:nvSpPr>
          <p:cNvPr id="12" name="11 Rectángulo"/>
          <p:cNvSpPr/>
          <p:nvPr/>
        </p:nvSpPr>
        <p:spPr>
          <a:xfrm>
            <a:off x="2349786" y="7126675"/>
            <a:ext cx="1071448" cy="276999"/>
          </a:xfrm>
          <a:prstGeom prst="rect">
            <a:avLst/>
          </a:prstGeom>
        </p:spPr>
        <p:txBody>
          <a:bodyPr wrap="none">
            <a:spAutoFit/>
          </a:bodyPr>
          <a:lstStyle/>
          <a:p>
            <a:pPr algn="ctr">
              <a:defRPr/>
            </a:pPr>
            <a:r>
              <a:rPr lang="en-US" i="1" dirty="0">
                <a:solidFill>
                  <a:srgbClr val="000099"/>
                </a:solidFill>
                <a:latin typeface="Calibri" pitchFamily="34" charset="0"/>
              </a:rPr>
              <a:t>SHORT GABLE</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6093296" y="8148637"/>
            <a:ext cx="510704" cy="487363"/>
          </a:xfrm>
        </p:spPr>
        <p:txBody>
          <a:bodyPr/>
          <a:lstStyle/>
          <a:p>
            <a:pPr>
              <a:defRPr/>
            </a:pPr>
            <a:fld id="{26CE1753-767E-4C01-B975-1F0EA71C9717}" type="slidenum">
              <a:rPr lang="es-ES_tradnl" smtClean="0"/>
              <a:pPr>
                <a:defRPr/>
              </a:pPr>
              <a:t>25</a:t>
            </a:fld>
            <a:endParaRPr lang="es-ES_tradnl" dirty="0"/>
          </a:p>
        </p:txBody>
      </p:sp>
      <p:pic>
        <p:nvPicPr>
          <p:cNvPr id="3" name="2 Imagen" descr="molduras fondo crema.jpg"/>
          <p:cNvPicPr>
            <a:picLocks noChangeAspect="1"/>
          </p:cNvPicPr>
          <p:nvPr/>
        </p:nvPicPr>
        <p:blipFill>
          <a:blip r:embed="rId2" cstate="print"/>
          <a:stretch>
            <a:fillRect/>
          </a:stretch>
        </p:blipFill>
        <p:spPr>
          <a:xfrm>
            <a:off x="1779835" y="5864182"/>
            <a:ext cx="3899667" cy="1876170"/>
          </a:xfrm>
          <a:prstGeom prst="rect">
            <a:avLst/>
          </a:prstGeom>
          <a:ln w="88900" cap="sq" cmpd="thickThin">
            <a:solidFill>
              <a:srgbClr val="000099"/>
            </a:solidFill>
            <a:prstDash val="solid"/>
            <a:miter lim="800000"/>
          </a:ln>
          <a:effectLst>
            <a:innerShdw blurRad="76200">
              <a:srgbClr val="000000"/>
            </a:innerShdw>
          </a:effectLst>
        </p:spPr>
      </p:pic>
      <p:pic>
        <p:nvPicPr>
          <p:cNvPr id="4" name="3 Imagen" descr="pieza 3 fondo crema.jpg"/>
          <p:cNvPicPr>
            <a:picLocks noChangeAspect="1"/>
          </p:cNvPicPr>
          <p:nvPr/>
        </p:nvPicPr>
        <p:blipFill>
          <a:blip r:embed="rId3" cstate="print"/>
          <a:stretch>
            <a:fillRect/>
          </a:stretch>
        </p:blipFill>
        <p:spPr>
          <a:xfrm>
            <a:off x="620687" y="703960"/>
            <a:ext cx="3108981" cy="1831423"/>
          </a:xfrm>
          <a:prstGeom prst="rect">
            <a:avLst/>
          </a:prstGeom>
          <a:solidFill>
            <a:srgbClr val="FFFFFF">
              <a:shade val="85000"/>
            </a:srgbClr>
          </a:solidFill>
          <a:ln w="88900" cap="sq">
            <a:solidFill>
              <a:srgbClr val="000099"/>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4 Imagen" descr="pieza 2 fondo crema.jpg"/>
          <p:cNvPicPr>
            <a:picLocks noChangeAspect="1"/>
          </p:cNvPicPr>
          <p:nvPr/>
        </p:nvPicPr>
        <p:blipFill>
          <a:blip r:embed="rId4" cstate="print"/>
          <a:stretch>
            <a:fillRect/>
          </a:stretch>
        </p:blipFill>
        <p:spPr>
          <a:xfrm>
            <a:off x="3068960" y="2771801"/>
            <a:ext cx="3174690" cy="1728192"/>
          </a:xfrm>
          <a:prstGeom prst="rect">
            <a:avLst/>
          </a:prstGeom>
          <a:solidFill>
            <a:srgbClr val="FFFFFF">
              <a:shade val="85000"/>
            </a:srgbClr>
          </a:solidFill>
          <a:ln w="88900" cap="sq">
            <a:solidFill>
              <a:srgbClr val="000099"/>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5 Rectángulo"/>
          <p:cNvSpPr/>
          <p:nvPr/>
        </p:nvSpPr>
        <p:spPr>
          <a:xfrm>
            <a:off x="3841135" y="1342672"/>
            <a:ext cx="1132169" cy="276999"/>
          </a:xfrm>
          <a:prstGeom prst="rect">
            <a:avLst/>
          </a:prstGeom>
        </p:spPr>
        <p:txBody>
          <a:bodyPr wrap="none">
            <a:spAutoFit/>
          </a:bodyPr>
          <a:lstStyle/>
          <a:p>
            <a:pPr algn="ctr">
              <a:defRPr/>
            </a:pPr>
            <a:r>
              <a:rPr lang="en-US" i="1" dirty="0">
                <a:solidFill>
                  <a:srgbClr val="000099"/>
                </a:solidFill>
                <a:latin typeface="Calibri" pitchFamily="34" charset="0"/>
              </a:rPr>
              <a:t>CORNER SHELF</a:t>
            </a:r>
          </a:p>
        </p:txBody>
      </p:sp>
      <p:sp>
        <p:nvSpPr>
          <p:cNvPr id="7" name="6 Rectángulo"/>
          <p:cNvSpPr/>
          <p:nvPr/>
        </p:nvSpPr>
        <p:spPr>
          <a:xfrm>
            <a:off x="2001517" y="3454571"/>
            <a:ext cx="1058624" cy="276999"/>
          </a:xfrm>
          <a:prstGeom prst="rect">
            <a:avLst/>
          </a:prstGeom>
        </p:spPr>
        <p:txBody>
          <a:bodyPr wrap="none">
            <a:spAutoFit/>
          </a:bodyPr>
          <a:lstStyle/>
          <a:p>
            <a:pPr algn="ctr">
              <a:defRPr/>
            </a:pPr>
            <a:r>
              <a:rPr lang="en-US" i="1" dirty="0">
                <a:solidFill>
                  <a:srgbClr val="000099"/>
                </a:solidFill>
                <a:latin typeface="Calibri" pitchFamily="34" charset="0"/>
              </a:rPr>
              <a:t>SHORT BABLE</a:t>
            </a:r>
          </a:p>
        </p:txBody>
      </p:sp>
      <p:sp>
        <p:nvSpPr>
          <p:cNvPr id="8" name="7 Rectángulo"/>
          <p:cNvSpPr/>
          <p:nvPr/>
        </p:nvSpPr>
        <p:spPr>
          <a:xfrm>
            <a:off x="1633472" y="7812360"/>
            <a:ext cx="736099" cy="246221"/>
          </a:xfrm>
          <a:prstGeom prst="rect">
            <a:avLst/>
          </a:prstGeom>
        </p:spPr>
        <p:txBody>
          <a:bodyPr wrap="none">
            <a:spAutoFit/>
          </a:bodyPr>
          <a:lstStyle/>
          <a:p>
            <a:pPr algn="ctr">
              <a:defRPr/>
            </a:pPr>
            <a:r>
              <a:rPr lang="en-US" sz="1000" i="1" dirty="0">
                <a:solidFill>
                  <a:srgbClr val="000099"/>
                </a:solidFill>
                <a:latin typeface="Calibri" pitchFamily="34" charset="0"/>
              </a:rPr>
              <a:t>IMPR SIDE</a:t>
            </a:r>
          </a:p>
        </p:txBody>
      </p:sp>
      <p:sp>
        <p:nvSpPr>
          <p:cNvPr id="9" name="8 Rectángulo"/>
          <p:cNvSpPr/>
          <p:nvPr/>
        </p:nvSpPr>
        <p:spPr>
          <a:xfrm>
            <a:off x="2459775" y="5019135"/>
            <a:ext cx="1537600" cy="400110"/>
          </a:xfrm>
          <a:prstGeom prst="rect">
            <a:avLst/>
          </a:prstGeom>
        </p:spPr>
        <p:txBody>
          <a:bodyPr wrap="none">
            <a:spAutoFit/>
          </a:bodyPr>
          <a:lstStyle/>
          <a:p>
            <a:pPr algn="ctr">
              <a:defRPr/>
            </a:pPr>
            <a:r>
              <a:rPr lang="en-US" sz="2000" i="1" dirty="0">
                <a:solidFill>
                  <a:srgbClr val="000099"/>
                </a:solidFill>
                <a:latin typeface="Calibri" pitchFamily="34" charset="0"/>
              </a:rPr>
              <a:t>MOULDINGS</a:t>
            </a:r>
          </a:p>
        </p:txBody>
      </p:sp>
      <p:sp>
        <p:nvSpPr>
          <p:cNvPr id="10" name="9 Rectángulo"/>
          <p:cNvSpPr/>
          <p:nvPr/>
        </p:nvSpPr>
        <p:spPr>
          <a:xfrm>
            <a:off x="4520425" y="7822779"/>
            <a:ext cx="1311576" cy="246221"/>
          </a:xfrm>
          <a:prstGeom prst="rect">
            <a:avLst/>
          </a:prstGeom>
        </p:spPr>
        <p:txBody>
          <a:bodyPr wrap="none">
            <a:spAutoFit/>
          </a:bodyPr>
          <a:lstStyle/>
          <a:p>
            <a:pPr algn="ctr">
              <a:defRPr/>
            </a:pPr>
            <a:r>
              <a:rPr lang="en-US" sz="1000" i="1" dirty="0">
                <a:solidFill>
                  <a:srgbClr val="000099"/>
                </a:solidFill>
                <a:latin typeface="Calibri" pitchFamily="34" charset="0"/>
              </a:rPr>
              <a:t>BOTTOM MOULDING</a:t>
            </a:r>
          </a:p>
        </p:txBody>
      </p:sp>
      <p:sp>
        <p:nvSpPr>
          <p:cNvPr id="11" name="10 Rectángulo"/>
          <p:cNvSpPr/>
          <p:nvPr/>
        </p:nvSpPr>
        <p:spPr>
          <a:xfrm>
            <a:off x="4767532" y="5559205"/>
            <a:ext cx="718465" cy="246221"/>
          </a:xfrm>
          <a:prstGeom prst="rect">
            <a:avLst/>
          </a:prstGeom>
        </p:spPr>
        <p:txBody>
          <a:bodyPr wrap="none">
            <a:spAutoFit/>
          </a:bodyPr>
          <a:lstStyle/>
          <a:p>
            <a:pPr algn="ctr">
              <a:defRPr/>
            </a:pPr>
            <a:r>
              <a:rPr lang="en-US" sz="1000" i="1" dirty="0">
                <a:solidFill>
                  <a:srgbClr val="000099"/>
                </a:solidFill>
                <a:latin typeface="Calibri" pitchFamily="34" charset="0"/>
              </a:rPr>
              <a:t>IMPR TOP</a:t>
            </a:r>
          </a:p>
        </p:txBody>
      </p:sp>
      <p:sp>
        <p:nvSpPr>
          <p:cNvPr id="12" name="11 Rectángulo"/>
          <p:cNvSpPr/>
          <p:nvPr/>
        </p:nvSpPr>
        <p:spPr>
          <a:xfrm>
            <a:off x="1492280" y="5540123"/>
            <a:ext cx="1047082" cy="246221"/>
          </a:xfrm>
          <a:prstGeom prst="rect">
            <a:avLst/>
          </a:prstGeom>
        </p:spPr>
        <p:txBody>
          <a:bodyPr wrap="none">
            <a:spAutoFit/>
          </a:bodyPr>
          <a:lstStyle/>
          <a:p>
            <a:pPr algn="ctr">
              <a:defRPr/>
            </a:pPr>
            <a:r>
              <a:rPr lang="en-US" sz="1000" i="1" dirty="0">
                <a:solidFill>
                  <a:srgbClr val="000099"/>
                </a:solidFill>
                <a:latin typeface="Calibri" pitchFamily="34" charset="0"/>
              </a:rPr>
              <a:t>TOP MOULDING</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1"/>
          <p:cNvSpPr>
            <a:spLocks noGrp="1"/>
          </p:cNvSpPr>
          <p:nvPr>
            <p:ph type="sldNum" sz="quarter" idx="12"/>
          </p:nvPr>
        </p:nvSpPr>
        <p:spPr bwMode="auto">
          <a:xfrm>
            <a:off x="6172200" y="8123237"/>
            <a:ext cx="431800" cy="487363"/>
          </a:xfrm>
          <a:ln>
            <a:miter lim="800000"/>
            <a:headEnd/>
            <a:tailEnd/>
          </a:ln>
        </p:spPr>
        <p:txBody>
          <a:bodyPr wrap="square" numCol="1" anchorCtr="0" compatLnSpc="1">
            <a:prstTxWarp prst="textNoShape">
              <a:avLst/>
            </a:prstTxWarp>
          </a:bodyPr>
          <a:lstStyle/>
          <a:p>
            <a:pPr>
              <a:defRPr/>
            </a:pPr>
            <a:fld id="{AF966329-9D20-43A6-95E0-57D8A973679F}" type="slidenum">
              <a:rPr lang="es-ES_tradnl" smtClean="0">
                <a:solidFill>
                  <a:schemeClr val="tx1"/>
                </a:solidFill>
                <a:latin typeface="+mj-lt"/>
              </a:rPr>
              <a:pPr>
                <a:defRPr/>
              </a:pPr>
              <a:t>26</a:t>
            </a:fld>
            <a:endParaRPr lang="es-ES_tradnl" dirty="0">
              <a:solidFill>
                <a:schemeClr val="tx1"/>
              </a:solidFill>
              <a:latin typeface="+mj-lt"/>
            </a:endParaRPr>
          </a:p>
        </p:txBody>
      </p:sp>
      <p:sp>
        <p:nvSpPr>
          <p:cNvPr id="17411" name="Rectangle 3"/>
          <p:cNvSpPr>
            <a:spLocks noChangeArrowheads="1"/>
          </p:cNvSpPr>
          <p:nvPr/>
        </p:nvSpPr>
        <p:spPr bwMode="auto">
          <a:xfrm>
            <a:off x="381000" y="762000"/>
            <a:ext cx="6019800" cy="1600200"/>
          </a:xfrm>
          <a:prstGeom prst="rect">
            <a:avLst/>
          </a:prstGeom>
          <a:noFill/>
          <a:ln w="9525">
            <a:noFill/>
            <a:miter lim="800000"/>
            <a:headEnd/>
            <a:tailEnd/>
          </a:ln>
        </p:spPr>
        <p:txBody>
          <a:bodyPr lIns="91427" tIns="45713" rIns="91427" bIns="45713"/>
          <a:lstStyle/>
          <a:p>
            <a:pPr algn="just" defTabSz="958850">
              <a:spcBef>
                <a:spcPct val="20000"/>
              </a:spcBef>
              <a:buClr>
                <a:srgbClr val="C3092C"/>
              </a:buClr>
            </a:pPr>
            <a:r>
              <a:rPr lang="en-US" sz="1400" i="1" dirty="0">
                <a:solidFill>
                  <a:srgbClr val="000000"/>
                </a:solidFill>
                <a:latin typeface="Calibri" pitchFamily="34" charset="0"/>
              </a:rPr>
              <a:t>We have over 30 wood grain papers and 7 wood veneer species in stock.</a:t>
            </a:r>
          </a:p>
          <a:p>
            <a:pPr algn="just" defTabSz="958850">
              <a:spcBef>
                <a:spcPct val="20000"/>
              </a:spcBef>
              <a:buClr>
                <a:srgbClr val="C3092C"/>
              </a:buClr>
            </a:pPr>
            <a:endParaRPr lang="en-US" sz="1000" i="1" dirty="0">
              <a:solidFill>
                <a:srgbClr val="000000"/>
              </a:solidFill>
              <a:latin typeface="Calibri" pitchFamily="34" charset="0"/>
            </a:endParaRPr>
          </a:p>
          <a:p>
            <a:pPr algn="just" defTabSz="958850">
              <a:spcBef>
                <a:spcPct val="20000"/>
              </a:spcBef>
              <a:buClr>
                <a:srgbClr val="C3092C"/>
              </a:buClr>
            </a:pPr>
            <a:r>
              <a:rPr lang="en-US" sz="1400" i="1" dirty="0">
                <a:solidFill>
                  <a:srgbClr val="000000"/>
                </a:solidFill>
                <a:latin typeface="Calibri" pitchFamily="34" charset="0"/>
              </a:rPr>
              <a:t>Perfiles del Real can produce almost any color a customer requires, with a minimum order of 5,000 lineal feet.</a:t>
            </a:r>
          </a:p>
          <a:p>
            <a:pPr algn="just" defTabSz="958850">
              <a:spcBef>
                <a:spcPct val="20000"/>
              </a:spcBef>
              <a:buClr>
                <a:srgbClr val="C3092C"/>
              </a:buClr>
            </a:pPr>
            <a:endParaRPr lang="en-US" sz="1000" i="1" dirty="0">
              <a:solidFill>
                <a:srgbClr val="000000"/>
              </a:solidFill>
              <a:latin typeface="Calibri" pitchFamily="34" charset="0"/>
            </a:endParaRPr>
          </a:p>
          <a:p>
            <a:pPr algn="just" defTabSz="958850">
              <a:spcBef>
                <a:spcPct val="20000"/>
              </a:spcBef>
              <a:buClr>
                <a:srgbClr val="C3092C"/>
              </a:buClr>
            </a:pPr>
            <a:r>
              <a:rPr lang="en-US" sz="1400" i="1" dirty="0">
                <a:solidFill>
                  <a:srgbClr val="000000"/>
                </a:solidFill>
                <a:latin typeface="Calibri" pitchFamily="34" charset="0"/>
              </a:rPr>
              <a:t>We can personalize each moulding with your company name and UBC code.</a:t>
            </a:r>
          </a:p>
        </p:txBody>
      </p:sp>
      <p:pic>
        <p:nvPicPr>
          <p:cNvPr id="13317" name="Picture 29" descr="DSC_1747"/>
          <p:cNvPicPr>
            <a:picLocks noChangeAspect="1" noChangeArrowheads="1"/>
          </p:cNvPicPr>
          <p:nvPr/>
        </p:nvPicPr>
        <p:blipFill>
          <a:blip r:embed="rId3" cstate="screen"/>
          <a:srcRect/>
          <a:stretch>
            <a:fillRect/>
          </a:stretch>
        </p:blipFill>
        <p:spPr bwMode="auto">
          <a:xfrm>
            <a:off x="4267200" y="5257801"/>
            <a:ext cx="2228850" cy="2038351"/>
          </a:xfrm>
          <a:prstGeom prst="roundRect">
            <a:avLst>
              <a:gd name="adj" fmla="val 16667"/>
            </a:avLst>
          </a:prstGeom>
          <a:ln w="5715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Picture 25" descr="DSC_1829"/>
          <p:cNvPicPr>
            <a:picLocks noChangeAspect="1" noChangeArrowheads="1"/>
          </p:cNvPicPr>
          <p:nvPr/>
        </p:nvPicPr>
        <p:blipFill>
          <a:blip r:embed="rId4" cstate="screen"/>
          <a:srcRect/>
          <a:stretch>
            <a:fillRect/>
          </a:stretch>
        </p:blipFill>
        <p:spPr bwMode="auto">
          <a:xfrm>
            <a:off x="609601" y="2819400"/>
            <a:ext cx="3437930" cy="2667000"/>
          </a:xfrm>
          <a:prstGeom prst="roundRect">
            <a:avLst>
              <a:gd name="adj" fmla="val 8594"/>
            </a:avLst>
          </a:prstGeom>
          <a:solidFill>
            <a:srgbClr val="FFFFFF">
              <a:shade val="85000"/>
            </a:srgbClr>
          </a:solidFill>
          <a:ln w="57150">
            <a:solidFill>
              <a:srgbClr val="000099"/>
            </a:solidFill>
          </a:ln>
          <a:effectLst>
            <a:outerShdw blurRad="149987" dist="250190" dir="8460000" algn="ctr">
              <a:srgbClr val="000000">
                <a:alpha val="28000"/>
              </a:srgbClr>
            </a:outerShdw>
            <a:reflection blurRad="12700" stA="38000" endPos="28000" dist="5000" dir="5400000" sy="-100000" algn="bl" rotWithShape="0"/>
          </a:effectLst>
          <a:scene3d>
            <a:camera prst="orthographicFront">
              <a:rot lat="0" lon="0" rev="0"/>
            </a:camera>
            <a:lightRig rig="contrasting" dir="t">
              <a:rot lat="0" lon="0" rev="1500000"/>
            </a:lightRig>
          </a:scene3d>
          <a:sp3d prstMaterial="metal">
            <a:bevelT w="88900" h="88900"/>
          </a:sp3d>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1"/>
          <p:cNvSpPr>
            <a:spLocks noGrp="1"/>
          </p:cNvSpPr>
          <p:nvPr>
            <p:ph type="sldNum" sz="quarter" idx="12"/>
          </p:nvPr>
        </p:nvSpPr>
        <p:spPr bwMode="auto">
          <a:xfrm>
            <a:off x="6172200" y="8148637"/>
            <a:ext cx="431800" cy="487363"/>
          </a:xfrm>
          <a:ln>
            <a:miter lim="800000"/>
            <a:headEnd/>
            <a:tailEnd/>
          </a:ln>
        </p:spPr>
        <p:txBody>
          <a:bodyPr wrap="square" numCol="1" anchorCtr="0" compatLnSpc="1">
            <a:prstTxWarp prst="textNoShape">
              <a:avLst/>
            </a:prstTxWarp>
          </a:bodyPr>
          <a:lstStyle/>
          <a:p>
            <a:pPr>
              <a:defRPr/>
            </a:pPr>
            <a:fld id="{03F6F8D8-4648-4EBA-87CA-2C3D1A694F79}" type="slidenum">
              <a:rPr lang="es-ES_tradnl" smtClean="0">
                <a:solidFill>
                  <a:schemeClr val="tx1"/>
                </a:solidFill>
                <a:latin typeface="+mj-lt"/>
              </a:rPr>
              <a:pPr>
                <a:defRPr/>
              </a:pPr>
              <a:t>27</a:t>
            </a:fld>
            <a:endParaRPr lang="es-ES_tradnl" dirty="0">
              <a:solidFill>
                <a:schemeClr val="tx1"/>
              </a:solidFill>
              <a:latin typeface="+mj-lt"/>
            </a:endParaRPr>
          </a:p>
        </p:txBody>
      </p:sp>
      <p:sp>
        <p:nvSpPr>
          <p:cNvPr id="18489" name="Rectangle 177"/>
          <p:cNvSpPr>
            <a:spLocks noChangeArrowheads="1"/>
          </p:cNvSpPr>
          <p:nvPr/>
        </p:nvSpPr>
        <p:spPr bwMode="auto">
          <a:xfrm>
            <a:off x="457200" y="762000"/>
            <a:ext cx="5943600" cy="998539"/>
          </a:xfrm>
          <a:prstGeom prst="rect">
            <a:avLst/>
          </a:prstGeom>
          <a:noFill/>
          <a:ln w="9525">
            <a:noFill/>
            <a:miter lim="800000"/>
            <a:headEnd/>
            <a:tailEnd/>
          </a:ln>
        </p:spPr>
        <p:txBody>
          <a:bodyPr lIns="91427" tIns="45713" rIns="91427" bIns="45713"/>
          <a:lstStyle/>
          <a:p>
            <a:pPr algn="just" defTabSz="958850">
              <a:spcBef>
                <a:spcPct val="20000"/>
              </a:spcBef>
              <a:buClr>
                <a:srgbClr val="C3092C"/>
              </a:buClr>
            </a:pPr>
            <a:r>
              <a:rPr lang="en-US" sz="2000" i="1" dirty="0">
                <a:solidFill>
                  <a:srgbClr val="000099"/>
                </a:solidFill>
                <a:latin typeface="Calibri" pitchFamily="34" charset="0"/>
              </a:rPr>
              <a:t>PACKAGING</a:t>
            </a:r>
            <a:endParaRPr lang="en-US" sz="1600" i="1" dirty="0">
              <a:solidFill>
                <a:srgbClr val="000000"/>
              </a:solidFill>
              <a:latin typeface="Calibri" pitchFamily="34" charset="0"/>
            </a:endParaRPr>
          </a:p>
        </p:txBody>
      </p:sp>
      <p:sp>
        <p:nvSpPr>
          <p:cNvPr id="18490" name="Rectangle 180"/>
          <p:cNvSpPr>
            <a:spLocks noChangeArrowheads="1"/>
          </p:cNvSpPr>
          <p:nvPr/>
        </p:nvSpPr>
        <p:spPr bwMode="auto">
          <a:xfrm>
            <a:off x="381000" y="1295400"/>
            <a:ext cx="6096000" cy="812800"/>
          </a:xfrm>
          <a:prstGeom prst="rect">
            <a:avLst/>
          </a:prstGeom>
          <a:noFill/>
          <a:ln w="9525">
            <a:noFill/>
            <a:miter lim="800000"/>
            <a:headEnd/>
            <a:tailEnd/>
          </a:ln>
        </p:spPr>
        <p:txBody>
          <a:bodyPr lIns="91427" tIns="45713" rIns="91427" bIns="45713"/>
          <a:lstStyle/>
          <a:p>
            <a:pPr algn="just" defTabSz="958850">
              <a:spcBef>
                <a:spcPct val="20000"/>
              </a:spcBef>
              <a:buClr>
                <a:srgbClr val="C3092C"/>
              </a:buClr>
            </a:pPr>
            <a:r>
              <a:rPr lang="en-US" sz="1400" i="1" dirty="0">
                <a:solidFill>
                  <a:srgbClr val="000000"/>
                </a:solidFill>
                <a:latin typeface="Calibri" pitchFamily="34" charset="0"/>
              </a:rPr>
              <a:t>All units are properly packaged with upper and lower cardboard, corner protectors, stickers and plastic wrap. </a:t>
            </a:r>
          </a:p>
        </p:txBody>
      </p:sp>
      <p:pic>
        <p:nvPicPr>
          <p:cNvPr id="8" name="7 Imagen" descr="DSCN0905.JPG"/>
          <p:cNvPicPr>
            <a:picLocks noChangeAspect="1"/>
          </p:cNvPicPr>
          <p:nvPr/>
        </p:nvPicPr>
        <p:blipFill>
          <a:blip r:embed="rId3" cstate="print"/>
          <a:stretch>
            <a:fillRect/>
          </a:stretch>
        </p:blipFill>
        <p:spPr>
          <a:xfrm>
            <a:off x="1552353" y="2137239"/>
            <a:ext cx="3950208" cy="2962656"/>
          </a:xfrm>
          <a:prstGeom prst="roundRect">
            <a:avLst>
              <a:gd name="adj" fmla="val 16667"/>
            </a:avLst>
          </a:prstGeom>
          <a:ln w="7620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050" name="Picture 2" descr="C:\Users\elias\Desktop\JUANR\juanr\PRESENTACION\FOTOS\IMG_20170124_12314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52353" y="5266192"/>
            <a:ext cx="3950208" cy="2538578"/>
          </a:xfrm>
          <a:prstGeom prst="roundRect">
            <a:avLst>
              <a:gd name="adj" fmla="val 16667"/>
            </a:avLst>
          </a:prstGeom>
          <a:ln w="5715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redondeado"/>
          <p:cNvSpPr/>
          <p:nvPr/>
        </p:nvSpPr>
        <p:spPr>
          <a:xfrm>
            <a:off x="533400" y="609600"/>
            <a:ext cx="5943600" cy="42672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0800000" scaled="1"/>
            <a:tileRect/>
          </a:gradFill>
          <a:ln>
            <a:noFill/>
          </a:ln>
        </p:spPr>
        <p:style>
          <a:lnRef idx="2">
            <a:schemeClr val="accent1">
              <a:shade val="50000"/>
            </a:schemeClr>
          </a:lnRef>
          <a:fillRef idx="1002">
            <a:schemeClr val="lt1"/>
          </a:fillRef>
          <a:effectRef idx="0">
            <a:schemeClr val="accent1"/>
          </a:effectRef>
          <a:fontRef idx="minor">
            <a:schemeClr val="lt1"/>
          </a:fontRef>
        </p:style>
        <p:txBody>
          <a:bodyPr rtlCol="0" anchor="ctr"/>
          <a:lstStyle/>
          <a:p>
            <a:pPr algn="ctr"/>
            <a:endParaRPr lang="es-MX" dirty="0"/>
          </a:p>
        </p:txBody>
      </p:sp>
      <p:sp>
        <p:nvSpPr>
          <p:cNvPr id="2" name="1 Marcador de número de diapositiva"/>
          <p:cNvSpPr>
            <a:spLocks noGrp="1"/>
          </p:cNvSpPr>
          <p:nvPr>
            <p:ph type="sldNum" sz="quarter" idx="12"/>
          </p:nvPr>
        </p:nvSpPr>
        <p:spPr>
          <a:xfrm>
            <a:off x="6088063" y="8148637"/>
            <a:ext cx="515937" cy="487363"/>
          </a:xfrm>
        </p:spPr>
        <p:txBody>
          <a:bodyPr/>
          <a:lstStyle/>
          <a:p>
            <a:pPr>
              <a:defRPr/>
            </a:pPr>
            <a:fld id="{26CE1753-767E-4C01-B975-1F0EA71C9717}" type="slidenum">
              <a:rPr lang="es-ES_tradnl" smtClean="0"/>
              <a:pPr>
                <a:defRPr/>
              </a:pPr>
              <a:t>28</a:t>
            </a:fld>
            <a:endParaRPr lang="es-ES_tradnl"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066800"/>
            <a:ext cx="5402263" cy="3262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3 CuadroTexto"/>
          <p:cNvSpPr txBox="1"/>
          <p:nvPr/>
        </p:nvSpPr>
        <p:spPr>
          <a:xfrm>
            <a:off x="1068778" y="5701099"/>
            <a:ext cx="5408221" cy="1569660"/>
          </a:xfrm>
          <a:prstGeom prst="rect">
            <a:avLst/>
          </a:prstGeom>
          <a:noFill/>
        </p:spPr>
        <p:txBody>
          <a:bodyPr wrap="square" rtlCol="0">
            <a:spAutoFit/>
          </a:bodyPr>
          <a:lstStyle/>
          <a:p>
            <a:r>
              <a:rPr lang="es-MX" sz="4800" dirty="0">
                <a:solidFill>
                  <a:srgbClr val="000099"/>
                </a:solidFill>
              </a:rPr>
              <a:t>Some of our customers</a:t>
            </a:r>
          </a:p>
        </p:txBody>
      </p:sp>
    </p:spTree>
    <p:extLst>
      <p:ext uri="{BB962C8B-B14F-4D97-AF65-F5344CB8AC3E}">
        <p14:creationId xmlns:p14="http://schemas.microsoft.com/office/powerpoint/2010/main" val="3866063569"/>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1"/>
          <p:cNvSpPr>
            <a:spLocks noGrp="1"/>
          </p:cNvSpPr>
          <p:nvPr>
            <p:ph type="sldNum" sz="quarter" idx="12"/>
          </p:nvPr>
        </p:nvSpPr>
        <p:spPr bwMode="auto">
          <a:xfrm>
            <a:off x="6172200" y="8148637"/>
            <a:ext cx="431800" cy="487363"/>
          </a:xfrm>
          <a:ln>
            <a:miter lim="800000"/>
            <a:headEnd/>
            <a:tailEnd/>
          </a:ln>
        </p:spPr>
        <p:txBody>
          <a:bodyPr wrap="square" numCol="1" anchorCtr="0" compatLnSpc="1">
            <a:prstTxWarp prst="textNoShape">
              <a:avLst/>
            </a:prstTxWarp>
          </a:bodyPr>
          <a:lstStyle/>
          <a:p>
            <a:pPr>
              <a:defRPr/>
            </a:pPr>
            <a:fld id="{5DD87C60-F18B-458D-8549-D2DEECF849C2}" type="slidenum">
              <a:rPr lang="es-ES_tradnl" smtClean="0">
                <a:solidFill>
                  <a:schemeClr val="tx1"/>
                </a:solidFill>
                <a:latin typeface="+mj-lt"/>
              </a:rPr>
              <a:pPr>
                <a:defRPr/>
              </a:pPr>
              <a:t>29</a:t>
            </a:fld>
            <a:endParaRPr lang="es-ES_tradnl" dirty="0">
              <a:solidFill>
                <a:schemeClr val="tx1"/>
              </a:solidFill>
              <a:latin typeface="+mj-lt"/>
            </a:endParaRPr>
          </a:p>
        </p:txBody>
      </p:sp>
      <p:pic>
        <p:nvPicPr>
          <p:cNvPr id="16388" name="Picture 61" descr="article"/>
          <p:cNvPicPr>
            <a:picLocks noChangeAspect="1" noChangeArrowheads="1"/>
          </p:cNvPicPr>
          <p:nvPr/>
        </p:nvPicPr>
        <p:blipFill>
          <a:blip r:embed="rId3" cstate="print"/>
          <a:srcRect/>
          <a:stretch>
            <a:fillRect/>
          </a:stretch>
        </p:blipFill>
        <p:spPr bwMode="auto">
          <a:xfrm>
            <a:off x="836712" y="1138239"/>
            <a:ext cx="1224136" cy="807847"/>
          </a:xfrm>
          <a:prstGeom prst="rect">
            <a:avLst/>
          </a:prstGeom>
          <a:ln>
            <a:noFill/>
          </a:ln>
          <a:effectLst>
            <a:outerShdw blurRad="190500" algn="tl" rotWithShape="0">
              <a:srgbClr val="000000">
                <a:alpha val="70000"/>
              </a:srgbClr>
            </a:outerShdw>
          </a:effectLst>
        </p:spPr>
      </p:pic>
      <p:pic>
        <p:nvPicPr>
          <p:cNvPr id="16389" name="Picture 62" descr="ki-blkred72"/>
          <p:cNvPicPr>
            <a:picLocks noChangeAspect="1" noChangeArrowheads="1"/>
          </p:cNvPicPr>
          <p:nvPr/>
        </p:nvPicPr>
        <p:blipFill>
          <a:blip r:embed="rId4" cstate="print"/>
          <a:srcRect/>
          <a:stretch>
            <a:fillRect/>
          </a:stretch>
        </p:blipFill>
        <p:spPr bwMode="auto">
          <a:xfrm>
            <a:off x="487988" y="6660525"/>
            <a:ext cx="2836435" cy="482600"/>
          </a:xfrm>
          <a:prstGeom prst="rect">
            <a:avLst/>
          </a:prstGeom>
          <a:ln>
            <a:noFill/>
          </a:ln>
          <a:effectLst>
            <a:outerShdw blurRad="190500" algn="tl" rotWithShape="0">
              <a:srgbClr val="000000">
                <a:alpha val="70000"/>
              </a:srgbClr>
            </a:outerShdw>
          </a:effectLst>
        </p:spPr>
      </p:pic>
      <p:grpSp>
        <p:nvGrpSpPr>
          <p:cNvPr id="20485" name="Group 67"/>
          <p:cNvGrpSpPr>
            <a:grpSpLocks/>
          </p:cNvGrpSpPr>
          <p:nvPr/>
        </p:nvGrpSpPr>
        <p:grpSpPr bwMode="auto">
          <a:xfrm>
            <a:off x="4221088" y="5321500"/>
            <a:ext cx="2286000" cy="976624"/>
            <a:chOff x="224" y="3176"/>
            <a:chExt cx="1920" cy="1048"/>
          </a:xfrm>
        </p:grpSpPr>
        <p:sp>
          <p:nvSpPr>
            <p:cNvPr id="20490" name="Rectangle 64"/>
            <p:cNvSpPr>
              <a:spLocks noChangeArrowheads="1"/>
            </p:cNvSpPr>
            <p:nvPr/>
          </p:nvSpPr>
          <p:spPr bwMode="auto">
            <a:xfrm>
              <a:off x="224" y="3944"/>
              <a:ext cx="1920" cy="280"/>
            </a:xfrm>
            <a:prstGeom prst="rect">
              <a:avLst/>
            </a:prstGeom>
            <a:noFill/>
            <a:ln w="9525">
              <a:noFill/>
              <a:miter lim="800000"/>
              <a:headEnd/>
              <a:tailEnd/>
            </a:ln>
          </p:spPr>
          <p:txBody>
            <a:bodyPr/>
            <a:lstStyle/>
            <a:p>
              <a:pPr algn="ctr" defTabSz="958850">
                <a:spcBef>
                  <a:spcPct val="20000"/>
                </a:spcBef>
                <a:buClr>
                  <a:srgbClr val="C3092C"/>
                </a:buClr>
              </a:pPr>
              <a:r>
                <a:rPr lang="en-US" sz="1400" dirty="0">
                  <a:solidFill>
                    <a:srgbClr val="000000"/>
                  </a:solidFill>
                  <a:latin typeface="Arial" pitchFamily="34" charset="0"/>
                </a:rPr>
                <a:t>American Wood Moulding</a:t>
              </a:r>
              <a:endParaRPr lang="en-US" sz="2000" dirty="0">
                <a:solidFill>
                  <a:srgbClr val="000000"/>
                </a:solidFill>
                <a:latin typeface="Arial" pitchFamily="34" charset="0"/>
              </a:endParaRPr>
            </a:p>
          </p:txBody>
        </p:sp>
        <p:pic>
          <p:nvPicPr>
            <p:cNvPr id="16395" name="Picture 65" descr="awmlogo"/>
            <p:cNvPicPr>
              <a:picLocks noChangeAspect="1" noChangeArrowheads="1"/>
            </p:cNvPicPr>
            <p:nvPr/>
          </p:nvPicPr>
          <p:blipFill>
            <a:blip r:embed="rId5" cstate="print"/>
            <a:srcRect/>
            <a:stretch>
              <a:fillRect/>
            </a:stretch>
          </p:blipFill>
          <p:spPr bwMode="auto">
            <a:xfrm>
              <a:off x="576" y="3176"/>
              <a:ext cx="1248" cy="800"/>
            </a:xfrm>
            <a:prstGeom prst="rect">
              <a:avLst/>
            </a:prstGeom>
            <a:ln>
              <a:noFill/>
            </a:ln>
            <a:effectLst>
              <a:outerShdw blurRad="190500" algn="tl" rotWithShape="0">
                <a:srgbClr val="000000">
                  <a:alpha val="70000"/>
                </a:srgbClr>
              </a:outerShdw>
            </a:effectLst>
          </p:spPr>
        </p:pic>
      </p:grpSp>
      <p:pic>
        <p:nvPicPr>
          <p:cNvPr id="16391" name="Picture 53"/>
          <p:cNvPicPr>
            <a:picLocks noChangeAspect="1" noChangeArrowheads="1"/>
          </p:cNvPicPr>
          <p:nvPr/>
        </p:nvPicPr>
        <p:blipFill>
          <a:blip r:embed="rId6" cstate="print"/>
          <a:srcRect/>
          <a:stretch>
            <a:fillRect/>
          </a:stretch>
        </p:blipFill>
        <p:spPr bwMode="auto">
          <a:xfrm>
            <a:off x="2274573" y="1176583"/>
            <a:ext cx="2376264" cy="731158"/>
          </a:xfrm>
          <a:prstGeom prst="rect">
            <a:avLst/>
          </a:prstGeom>
          <a:ln>
            <a:noFill/>
          </a:ln>
          <a:effectLst>
            <a:outerShdw blurRad="190500" algn="tl" rotWithShape="0">
              <a:srgbClr val="000000">
                <a:alpha val="70000"/>
              </a:srgbClr>
            </a:outerShdw>
          </a:effectLst>
        </p:spPr>
      </p:pic>
      <p:pic>
        <p:nvPicPr>
          <p:cNvPr id="16392" name="Picture 69" descr="logo"/>
          <p:cNvPicPr>
            <a:picLocks noChangeAspect="1" noChangeArrowheads="1"/>
          </p:cNvPicPr>
          <p:nvPr/>
        </p:nvPicPr>
        <p:blipFill>
          <a:blip r:embed="rId7" cstate="print"/>
          <a:srcRect/>
          <a:stretch>
            <a:fillRect/>
          </a:stretch>
        </p:blipFill>
        <p:spPr bwMode="auto">
          <a:xfrm>
            <a:off x="2274573" y="5351139"/>
            <a:ext cx="1743671" cy="737116"/>
          </a:xfrm>
          <a:prstGeom prst="rect">
            <a:avLst/>
          </a:prstGeom>
          <a:ln>
            <a:noFill/>
          </a:ln>
          <a:effectLst>
            <a:outerShdw blurRad="190500" algn="tl" rotWithShape="0">
              <a:srgbClr val="000000">
                <a:alpha val="70000"/>
              </a:srgbClr>
            </a:outerShdw>
          </a:effectLst>
        </p:spPr>
      </p:pic>
      <p:pic>
        <p:nvPicPr>
          <p:cNvPr id="16393" name="Picture 71"/>
          <p:cNvPicPr>
            <a:picLocks noChangeAspect="1" noChangeArrowheads="1"/>
          </p:cNvPicPr>
          <p:nvPr/>
        </p:nvPicPr>
        <p:blipFill>
          <a:blip r:embed="rId8" cstate="print"/>
          <a:srcRect/>
          <a:stretch>
            <a:fillRect/>
          </a:stretch>
        </p:blipFill>
        <p:spPr bwMode="auto">
          <a:xfrm>
            <a:off x="627796" y="5351139"/>
            <a:ext cx="1273737" cy="832755"/>
          </a:xfrm>
          <a:prstGeom prst="rect">
            <a:avLst/>
          </a:prstGeom>
          <a:ln>
            <a:noFill/>
          </a:ln>
          <a:effectLst>
            <a:outerShdw blurRad="190500" algn="tl" rotWithShape="0">
              <a:srgbClr val="000000">
                <a:alpha val="70000"/>
              </a:srgbClr>
            </a:outerShdw>
          </a:effectLst>
        </p:spPr>
      </p:pic>
      <p:sp>
        <p:nvSpPr>
          <p:cNvPr id="20489" name="Rectangle 177"/>
          <p:cNvSpPr>
            <a:spLocks noChangeArrowheads="1"/>
          </p:cNvSpPr>
          <p:nvPr/>
        </p:nvSpPr>
        <p:spPr bwMode="auto">
          <a:xfrm>
            <a:off x="457200" y="762000"/>
            <a:ext cx="5943600" cy="998539"/>
          </a:xfrm>
          <a:prstGeom prst="rect">
            <a:avLst/>
          </a:prstGeom>
          <a:noFill/>
          <a:ln w="9525">
            <a:noFill/>
            <a:miter lim="800000"/>
            <a:headEnd/>
            <a:tailEnd/>
          </a:ln>
        </p:spPr>
        <p:txBody>
          <a:bodyPr lIns="91427" tIns="45713" rIns="91427" bIns="45713"/>
          <a:lstStyle/>
          <a:p>
            <a:pPr algn="just" defTabSz="958850">
              <a:spcBef>
                <a:spcPct val="20000"/>
              </a:spcBef>
              <a:buClr>
                <a:srgbClr val="C3092C"/>
              </a:buClr>
            </a:pPr>
            <a:endParaRPr lang="en-US" sz="1600" i="1" dirty="0">
              <a:solidFill>
                <a:srgbClr val="000000"/>
              </a:solidFill>
              <a:latin typeface="Calibri" pitchFamily="34" charset="0"/>
            </a:endParaRPr>
          </a:p>
        </p:txBody>
      </p:sp>
      <p:pic>
        <p:nvPicPr>
          <p:cNvPr id="205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25596" y="1336091"/>
            <a:ext cx="1549739" cy="609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02204" y="6628538"/>
            <a:ext cx="2323884" cy="546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14459" y="2339752"/>
            <a:ext cx="1899258" cy="954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2 Imagen"/>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564835" y="7546322"/>
            <a:ext cx="1086002" cy="714475"/>
          </a:xfrm>
          <a:prstGeom prst="rect">
            <a:avLst/>
          </a:prstGeom>
        </p:spPr>
      </p:pic>
      <p:pic>
        <p:nvPicPr>
          <p:cNvPr id="4" name="3 Imagen"/>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75096" y="7596336"/>
            <a:ext cx="1395607" cy="614448"/>
          </a:xfrm>
          <a:prstGeom prst="rect">
            <a:avLst/>
          </a:prstGeom>
        </p:spPr>
      </p:pic>
      <p:pic>
        <p:nvPicPr>
          <p:cNvPr id="5" name="4 Imagen"/>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415427" y="3923928"/>
            <a:ext cx="2161950" cy="872478"/>
          </a:xfrm>
          <a:prstGeom prst="rect">
            <a:avLst/>
          </a:prstGeom>
        </p:spPr>
      </p:pic>
      <p:pic>
        <p:nvPicPr>
          <p:cNvPr id="6" name="5 Imagen"/>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32656" y="3707904"/>
            <a:ext cx="3685588" cy="967764"/>
          </a:xfrm>
          <a:prstGeom prst="rect">
            <a:avLst/>
          </a:prstGeom>
        </p:spPr>
      </p:pic>
      <p:pic>
        <p:nvPicPr>
          <p:cNvPr id="3074" name="Picture 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87988" y="1959678"/>
            <a:ext cx="3805108" cy="177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pPr>
              <a:defRPr/>
            </a:pPr>
            <a:fld id="{26CE1753-767E-4C01-B975-1F0EA71C9717}" type="slidenum">
              <a:rPr lang="es-ES_tradnl" smtClean="0"/>
              <a:pPr>
                <a:defRPr/>
              </a:pPr>
              <a:t>3</a:t>
            </a:fld>
            <a:endParaRPr lang="es-ES_tradnl" dirty="0"/>
          </a:p>
        </p:txBody>
      </p:sp>
      <p:sp>
        <p:nvSpPr>
          <p:cNvPr id="3" name="2 Rectángulo"/>
          <p:cNvSpPr/>
          <p:nvPr/>
        </p:nvSpPr>
        <p:spPr>
          <a:xfrm>
            <a:off x="1235224" y="907726"/>
            <a:ext cx="4555976" cy="461665"/>
          </a:xfrm>
          <a:prstGeom prst="rect">
            <a:avLst/>
          </a:prstGeom>
        </p:spPr>
        <p:txBody>
          <a:bodyPr wrap="square">
            <a:spAutoFit/>
          </a:bodyPr>
          <a:lstStyle/>
          <a:p>
            <a:pPr algn="ctr" defTabSz="958850">
              <a:spcBef>
                <a:spcPct val="20000"/>
              </a:spcBef>
              <a:buClr>
                <a:srgbClr val="C3092C"/>
              </a:buClr>
              <a:defRPr/>
            </a:pPr>
            <a:r>
              <a:rPr lang="en-US" sz="2400" i="1" dirty="0">
                <a:solidFill>
                  <a:srgbClr val="000099"/>
                </a:solidFill>
                <a:latin typeface="Calibri" pitchFamily="34" charset="0"/>
              </a:rPr>
              <a:t>Perfiles del Real S.A. de C.V</a:t>
            </a:r>
            <a:r>
              <a:rPr lang="en-US" i="1" dirty="0">
                <a:solidFill>
                  <a:srgbClr val="000099"/>
                </a:solidFill>
                <a:latin typeface="Calibri" pitchFamily="34" charset="0"/>
              </a:rPr>
              <a:t>.</a:t>
            </a:r>
            <a:r>
              <a:rPr lang="en-US" sz="1100" i="1" dirty="0">
                <a:solidFill>
                  <a:srgbClr val="000099"/>
                </a:solidFill>
                <a:latin typeface="Calibri" pitchFamily="34" charset="0"/>
              </a:rPr>
              <a:t> </a:t>
            </a:r>
          </a:p>
        </p:txBody>
      </p:sp>
      <p:sp>
        <p:nvSpPr>
          <p:cNvPr id="5" name="4 Rectángulo"/>
          <p:cNvSpPr/>
          <p:nvPr/>
        </p:nvSpPr>
        <p:spPr>
          <a:xfrm>
            <a:off x="1235224" y="1383547"/>
            <a:ext cx="4724400" cy="6038576"/>
          </a:xfrm>
          <a:prstGeom prst="rect">
            <a:avLst/>
          </a:prstGeom>
        </p:spPr>
        <p:txBody>
          <a:bodyPr wrap="square">
            <a:spAutoFit/>
          </a:bodyPr>
          <a:lstStyle/>
          <a:p>
            <a:pPr marL="285750" indent="-285750" algn="just" defTabSz="958850">
              <a:spcBef>
                <a:spcPct val="20000"/>
              </a:spcBef>
              <a:buClr>
                <a:schemeClr val="tx1"/>
              </a:buClr>
              <a:buFont typeface="Wingdings" panose="05000000000000000000" pitchFamily="2" charset="2"/>
              <a:buChar char="Ø"/>
              <a:defRPr/>
            </a:pPr>
            <a:r>
              <a:rPr lang="en-US" sz="1400" i="1" dirty="0">
                <a:latin typeface="Calibri" panose="020F0502020204030204" pitchFamily="34" charset="0"/>
              </a:rPr>
              <a:t>We are a proudly Mexican company leader in providing engineering solutions, with more that 20 years of experience in the national and international market we have the latest technology for the manufacture of our products since we are firmly committed to the quality of them and the satisfaction of Our Business Partners.</a:t>
            </a:r>
          </a:p>
          <a:p>
            <a:pPr algn="just" defTabSz="958850">
              <a:spcBef>
                <a:spcPct val="20000"/>
              </a:spcBef>
              <a:buClr>
                <a:schemeClr val="tx1"/>
              </a:buClr>
              <a:defRPr/>
            </a:pPr>
            <a:endParaRPr lang="en-US" i="1" dirty="0">
              <a:latin typeface="Calibri" panose="020F0502020204030204" pitchFamily="34" charset="0"/>
            </a:endParaRPr>
          </a:p>
          <a:p>
            <a:r>
              <a:rPr lang="en-US" i="1" dirty="0">
                <a:latin typeface="Calibri" panose="020F0502020204030204" pitchFamily="34" charset="0"/>
              </a:rPr>
              <a:t>MISSION: </a:t>
            </a:r>
          </a:p>
          <a:p>
            <a:pPr marL="285750" indent="-285750" algn="just">
              <a:buFont typeface="Wingdings" panose="05000000000000000000" pitchFamily="2" charset="2"/>
              <a:buChar char="Ø"/>
            </a:pPr>
            <a:r>
              <a:rPr lang="en-US" sz="1400" i="1" dirty="0">
                <a:latin typeface="Calibri" panose="020F0502020204030204" pitchFamily="34" charset="0"/>
              </a:rPr>
              <a:t>We are a company that works together to develop, operate and produce more high-tech components with substrates derived from wood, plastic, metal, coated and finished in order to meet the requirements of the furniture industry, construction and decoration, obtaining with this establish a competitive advantage that motivates and stimulates us to continue to grow, not forgetting our commitment to the environment.</a:t>
            </a:r>
          </a:p>
          <a:p>
            <a:pPr algn="just"/>
            <a:endParaRPr lang="en-US" i="1" dirty="0">
              <a:latin typeface="Calibri" panose="020F0502020204030204" pitchFamily="34" charset="0"/>
            </a:endParaRPr>
          </a:p>
          <a:p>
            <a:r>
              <a:rPr lang="en-US" dirty="0"/>
              <a:t>Vision:</a:t>
            </a:r>
            <a:endParaRPr lang="en-US" b="0" dirty="0"/>
          </a:p>
          <a:p>
            <a:pPr marL="285750" indent="-285750" algn="just">
              <a:buFont typeface="Wingdings" panose="05000000000000000000" pitchFamily="2" charset="2"/>
              <a:buChar char="Ø"/>
            </a:pPr>
            <a:r>
              <a:rPr lang="en-US" sz="1400" i="1" dirty="0">
                <a:latin typeface="Calibri" panose="020F0502020204030204" pitchFamily="34" charset="0"/>
              </a:rPr>
              <a:t>Being a first-class team in the design, production, marketing and distribution in its different presentations moldings whose activity is reflected in high yield shares to meet the expectations of our customers, suppliers and distributors with a structure that is agile and flexible fit the changing market finds.</a:t>
            </a:r>
          </a:p>
          <a:p>
            <a:pPr algn="just"/>
            <a:endParaRPr lang="en-US" sz="1400" i="1" dirty="0">
              <a:latin typeface="Calibri" panose="020F0502020204030204" pitchFamily="34" charset="0"/>
            </a:endParaRPr>
          </a:p>
          <a:p>
            <a:pPr algn="just"/>
            <a:r>
              <a:rPr lang="en-US" sz="1400" i="1" dirty="0">
                <a:latin typeface="Calibri" panose="020F0502020204030204" pitchFamily="34" charset="0"/>
              </a:rPr>
              <a:t>In each shipment we do, our customers are assured of receiving the desired quality can therefore focus on how best to manage your business.</a:t>
            </a:r>
          </a:p>
        </p:txBody>
      </p:sp>
      <p:sp>
        <p:nvSpPr>
          <p:cNvPr id="7" name="6 Flecha derecha"/>
          <p:cNvSpPr/>
          <p:nvPr/>
        </p:nvSpPr>
        <p:spPr>
          <a:xfrm>
            <a:off x="1340768" y="7621382"/>
            <a:ext cx="978408" cy="484632"/>
          </a:xfrm>
          <a:prstGeom prst="rightArrow">
            <a:avLst/>
          </a:prstGeom>
          <a:solidFill>
            <a:srgbClr val="000099"/>
          </a:solidFill>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9" name="8 Flecha derecha"/>
          <p:cNvSpPr/>
          <p:nvPr/>
        </p:nvSpPr>
        <p:spPr>
          <a:xfrm>
            <a:off x="3108220" y="7589484"/>
            <a:ext cx="978408" cy="484632"/>
          </a:xfrm>
          <a:prstGeom prst="rightArrow">
            <a:avLst/>
          </a:prstGeom>
          <a:solidFill>
            <a:srgbClr val="000099"/>
          </a:solidFill>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0" name="9 Flecha derecha"/>
          <p:cNvSpPr/>
          <p:nvPr/>
        </p:nvSpPr>
        <p:spPr>
          <a:xfrm>
            <a:off x="4823531" y="7575733"/>
            <a:ext cx="978408" cy="484632"/>
          </a:xfrm>
          <a:prstGeom prst="rightArrow">
            <a:avLst/>
          </a:prstGeom>
          <a:solidFill>
            <a:srgbClr val="000099"/>
          </a:solidFill>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Tree>
    <p:extLst>
      <p:ext uri="{BB962C8B-B14F-4D97-AF65-F5344CB8AC3E}">
        <p14:creationId xmlns:p14="http://schemas.microsoft.com/office/powerpoint/2010/main" val="2103825877"/>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p:cNvPicPr>
            <a:picLocks noChangeAspect="1" noChangeArrowheads="1"/>
          </p:cNvPicPr>
          <p:nvPr/>
        </p:nvPicPr>
        <p:blipFill>
          <a:blip r:embed="rId3" cstate="print"/>
          <a:srcRect/>
          <a:stretch>
            <a:fillRect/>
          </a:stretch>
        </p:blipFill>
        <p:spPr bwMode="auto">
          <a:xfrm rot="934160">
            <a:off x="2863931" y="6292266"/>
            <a:ext cx="1200892" cy="2239981"/>
          </a:xfrm>
          <a:prstGeom prst="rect">
            <a:avLst/>
          </a:prstGeom>
          <a:noFill/>
          <a:ln w="9525">
            <a:noFill/>
            <a:miter lim="800000"/>
            <a:headEnd/>
            <a:tailEnd/>
          </a:ln>
        </p:spPr>
      </p:pic>
      <p:sp>
        <p:nvSpPr>
          <p:cNvPr id="21506" name="Slide Number Placeholder 1"/>
          <p:cNvSpPr>
            <a:spLocks noGrp="1"/>
          </p:cNvSpPr>
          <p:nvPr>
            <p:ph type="sldNum" sz="quarter" idx="12"/>
          </p:nvPr>
        </p:nvSpPr>
        <p:spPr bwMode="auto">
          <a:xfrm>
            <a:off x="6172200" y="8148637"/>
            <a:ext cx="431800" cy="487363"/>
          </a:xfrm>
          <a:ln>
            <a:miter lim="800000"/>
            <a:headEnd/>
            <a:tailEnd/>
          </a:ln>
        </p:spPr>
        <p:txBody>
          <a:bodyPr wrap="square" numCol="1" anchorCtr="0" compatLnSpc="1">
            <a:prstTxWarp prst="textNoShape">
              <a:avLst/>
            </a:prstTxWarp>
          </a:bodyPr>
          <a:lstStyle/>
          <a:p>
            <a:pPr>
              <a:defRPr/>
            </a:pPr>
            <a:fld id="{DDC8B1C0-DC2C-4B68-B826-91043AC92236}" type="slidenum">
              <a:rPr lang="es-ES_tradnl" smtClean="0">
                <a:solidFill>
                  <a:schemeClr val="tx1"/>
                </a:solidFill>
                <a:latin typeface="+mj-lt"/>
              </a:rPr>
              <a:pPr>
                <a:defRPr/>
              </a:pPr>
              <a:t>30</a:t>
            </a:fld>
            <a:endParaRPr lang="es-ES_tradnl" dirty="0">
              <a:solidFill>
                <a:schemeClr val="tx1"/>
              </a:solidFill>
              <a:latin typeface="+mj-lt"/>
            </a:endParaRPr>
          </a:p>
        </p:txBody>
      </p:sp>
      <p:sp>
        <p:nvSpPr>
          <p:cNvPr id="21507" name="Text Box 10"/>
          <p:cNvSpPr txBox="1">
            <a:spLocks noChangeArrowheads="1"/>
          </p:cNvSpPr>
          <p:nvPr/>
        </p:nvSpPr>
        <p:spPr bwMode="auto">
          <a:xfrm>
            <a:off x="381000" y="762001"/>
            <a:ext cx="6096000" cy="6430606"/>
          </a:xfrm>
          <a:prstGeom prst="rect">
            <a:avLst/>
          </a:prstGeom>
          <a:noFill/>
          <a:ln w="9525">
            <a:noFill/>
            <a:miter lim="800000"/>
            <a:headEnd/>
            <a:tailEnd/>
          </a:ln>
        </p:spPr>
        <p:txBody>
          <a:bodyPr wrap="square" lIns="89534" tIns="44767" rIns="89534" bIns="44767">
            <a:spAutoFit/>
          </a:bodyPr>
          <a:lstStyle/>
          <a:p>
            <a:pPr algn="just" defTabSz="179388" eaLnBrk="0" hangingPunct="0"/>
            <a:r>
              <a:rPr lang="en-US" sz="2000" i="1" dirty="0">
                <a:solidFill>
                  <a:srgbClr val="000099"/>
                </a:solidFill>
                <a:latin typeface="Calibri" pitchFamily="34" charset="0"/>
              </a:rPr>
              <a:t>FINAL COMMENTS</a:t>
            </a:r>
          </a:p>
          <a:p>
            <a:pPr algn="just" defTabSz="179388" eaLnBrk="0" hangingPunct="0"/>
            <a:endParaRPr lang="en-US" sz="1000" i="1" dirty="0">
              <a:solidFill>
                <a:srgbClr val="000000"/>
              </a:solidFill>
              <a:latin typeface="Calibri" pitchFamily="34" charset="0"/>
            </a:endParaRPr>
          </a:p>
          <a:p>
            <a:pPr algn="just" defTabSz="179388" eaLnBrk="0" hangingPunct="0"/>
            <a:r>
              <a:rPr lang="en-US" sz="1400" i="1" dirty="0">
                <a:solidFill>
                  <a:srgbClr val="000000"/>
                </a:solidFill>
                <a:latin typeface="Calibri" pitchFamily="34" charset="0"/>
              </a:rPr>
              <a:t>Perfiles del Real is very serious in our accountability to our customers, and in producing the very best products, and components, on the market today.</a:t>
            </a:r>
          </a:p>
          <a:p>
            <a:pPr algn="just" defTabSz="179388" eaLnBrk="0" hangingPunct="0"/>
            <a:endParaRPr lang="en-US" sz="1000" i="1" dirty="0">
              <a:solidFill>
                <a:srgbClr val="000000"/>
              </a:solidFill>
              <a:latin typeface="Calibri" pitchFamily="34" charset="0"/>
            </a:endParaRPr>
          </a:p>
          <a:p>
            <a:pPr algn="just" defTabSz="179388" eaLnBrk="0" hangingPunct="0"/>
            <a:r>
              <a:rPr lang="en-US" sz="1400" i="1" dirty="0">
                <a:solidFill>
                  <a:srgbClr val="000000"/>
                </a:solidFill>
                <a:latin typeface="Calibri" pitchFamily="34" charset="0"/>
              </a:rPr>
              <a:t>Our never ending commitment to the future is what makes our company a world class enterprise. </a:t>
            </a:r>
          </a:p>
          <a:p>
            <a:pPr algn="just" defTabSz="179388" eaLnBrk="0" hangingPunct="0"/>
            <a:endParaRPr lang="en-US" sz="1000" i="1" dirty="0">
              <a:solidFill>
                <a:srgbClr val="000000"/>
              </a:solidFill>
              <a:latin typeface="Calibri" pitchFamily="34" charset="0"/>
            </a:endParaRPr>
          </a:p>
          <a:p>
            <a:pPr algn="just" defTabSz="179388" eaLnBrk="0" hangingPunct="0"/>
            <a:r>
              <a:rPr lang="en-US" sz="1400" i="1" dirty="0">
                <a:solidFill>
                  <a:srgbClr val="000000"/>
                </a:solidFill>
                <a:latin typeface="Calibri" pitchFamily="34" charset="0"/>
              </a:rPr>
              <a:t>We want to assure our customers that we can supply all or their requirements ON TIME.</a:t>
            </a:r>
            <a:endParaRPr lang="en-US" sz="1400" i="1" dirty="0">
              <a:solidFill>
                <a:srgbClr val="FF3300"/>
              </a:solidFill>
              <a:latin typeface="Calibri" pitchFamily="34" charset="0"/>
            </a:endParaRPr>
          </a:p>
          <a:p>
            <a:pPr algn="just" defTabSz="179388" eaLnBrk="0" hangingPunct="0"/>
            <a:endParaRPr lang="en-US" sz="1000" i="1" dirty="0">
              <a:solidFill>
                <a:srgbClr val="000000"/>
              </a:solidFill>
              <a:latin typeface="Calibri" pitchFamily="34" charset="0"/>
            </a:endParaRPr>
          </a:p>
          <a:p>
            <a:pPr algn="just" defTabSz="179388" eaLnBrk="0" hangingPunct="0"/>
            <a:r>
              <a:rPr lang="en-US" sz="1400" i="1" dirty="0">
                <a:solidFill>
                  <a:srgbClr val="000000"/>
                </a:solidFill>
                <a:latin typeface="Calibri" pitchFamily="34" charset="0"/>
              </a:rPr>
              <a:t>Our desire to fulfill the needs of our customers is the foundation for this commitment. </a:t>
            </a:r>
          </a:p>
          <a:p>
            <a:pPr algn="just" defTabSz="179388" eaLnBrk="0" hangingPunct="0"/>
            <a:endParaRPr lang="en-US" sz="1000" i="1" dirty="0">
              <a:solidFill>
                <a:srgbClr val="000000"/>
              </a:solidFill>
              <a:latin typeface="Calibri" pitchFamily="34" charset="0"/>
            </a:endParaRPr>
          </a:p>
          <a:p>
            <a:pPr algn="just" defTabSz="179388" eaLnBrk="0" hangingPunct="0"/>
            <a:r>
              <a:rPr lang="en-US" sz="1400" i="1" dirty="0">
                <a:solidFill>
                  <a:srgbClr val="000000"/>
                </a:solidFill>
                <a:latin typeface="Calibri" pitchFamily="34" charset="0"/>
              </a:rPr>
              <a:t>We are committed to the continuous improvement in our products, our service, and the fulfillment of our promise to our customers to meet their needs.</a:t>
            </a:r>
          </a:p>
          <a:p>
            <a:pPr algn="just" defTabSz="179388" eaLnBrk="0" hangingPunct="0"/>
            <a:endParaRPr lang="en-US" sz="1000" i="1" dirty="0">
              <a:solidFill>
                <a:srgbClr val="000000"/>
              </a:solidFill>
              <a:latin typeface="Calibri" pitchFamily="34" charset="0"/>
            </a:endParaRPr>
          </a:p>
          <a:p>
            <a:pPr algn="just" defTabSz="179388" eaLnBrk="0" hangingPunct="0"/>
            <a:r>
              <a:rPr lang="en-US" sz="1400" i="1" dirty="0">
                <a:solidFill>
                  <a:srgbClr val="000000"/>
                </a:solidFill>
                <a:latin typeface="Calibri" pitchFamily="34" charset="0"/>
              </a:rPr>
              <a:t>Our growth would not have been possible without the committed relationships that we have established with our customers and suppliers.</a:t>
            </a:r>
          </a:p>
          <a:p>
            <a:pPr algn="just" defTabSz="179388" eaLnBrk="0" hangingPunct="0"/>
            <a:endParaRPr lang="en-US" sz="1000" i="1" dirty="0">
              <a:solidFill>
                <a:srgbClr val="000000"/>
              </a:solidFill>
              <a:latin typeface="Calibri" pitchFamily="34" charset="0"/>
            </a:endParaRPr>
          </a:p>
          <a:p>
            <a:pPr algn="just" defTabSz="179388" eaLnBrk="0" hangingPunct="0"/>
            <a:r>
              <a:rPr lang="en-US" sz="1400" i="1" dirty="0">
                <a:solidFill>
                  <a:srgbClr val="000000"/>
                </a:solidFill>
                <a:latin typeface="Calibri" pitchFamily="34" charset="0"/>
              </a:rPr>
              <a:t>We are THE supplier that the customers want to buy from because we don’t only supply high quality products, WE WORK TOGETHER TO ARRIVE AT THE COSTUMER’S GREATEST SATISFACTION AND FULFILL THEIR REQUIREMENTS!</a:t>
            </a:r>
          </a:p>
          <a:p>
            <a:pPr algn="just" defTabSz="179388" eaLnBrk="0" hangingPunct="0"/>
            <a:endParaRPr lang="en-US" sz="1000" i="1" dirty="0">
              <a:solidFill>
                <a:srgbClr val="000000"/>
              </a:solidFill>
              <a:latin typeface="Calibri" pitchFamily="34" charset="0"/>
            </a:endParaRPr>
          </a:p>
          <a:p>
            <a:pPr algn="just" defTabSz="179388" eaLnBrk="0" hangingPunct="0"/>
            <a:r>
              <a:rPr lang="en-US" sz="1400" i="1" dirty="0">
                <a:solidFill>
                  <a:srgbClr val="000000"/>
                </a:solidFill>
                <a:latin typeface="Calibri" pitchFamily="34" charset="0"/>
              </a:rPr>
              <a:t>We believe that when we gain a customer’s trust they will reward us with their business. That is why we can assure our customers the quality they demand and expect.</a:t>
            </a:r>
          </a:p>
          <a:p>
            <a:pPr algn="just" defTabSz="179388" eaLnBrk="0" hangingPunct="0"/>
            <a:endParaRPr lang="en-US" sz="1000" i="1" dirty="0">
              <a:solidFill>
                <a:srgbClr val="000000"/>
              </a:solidFill>
              <a:latin typeface="Calibri" pitchFamily="34" charset="0"/>
            </a:endParaRPr>
          </a:p>
          <a:p>
            <a:pPr algn="just" defTabSz="179388" eaLnBrk="0" hangingPunct="0"/>
            <a:r>
              <a:rPr lang="en-US" sz="1400" i="1" dirty="0">
                <a:solidFill>
                  <a:srgbClr val="000000"/>
                </a:solidFill>
                <a:latin typeface="Calibri" pitchFamily="34" charset="0"/>
              </a:rPr>
              <a:t>Having said this, we at Perfiles del Real are excited to bring you, better products and service that goes beyond the call of duty.</a:t>
            </a:r>
          </a:p>
          <a:p>
            <a:pPr algn="just" defTabSz="179388" eaLnBrk="0" hangingPunct="0"/>
            <a:endParaRPr lang="en-US" i="1" dirty="0">
              <a:solidFill>
                <a:srgbClr val="000000"/>
              </a:solidFill>
              <a:latin typeface="Calibri" pitchFamily="34" charset="0"/>
            </a:endParaRPr>
          </a:p>
          <a:p>
            <a:pPr algn="just" defTabSz="179388" eaLnBrk="0" hangingPunct="0"/>
            <a:endParaRPr lang="en-US" sz="1000" i="1" dirty="0">
              <a:solidFill>
                <a:srgbClr val="000000"/>
              </a:solidFill>
              <a:latin typeface="Calibri" pitchFamily="34" charset="0"/>
            </a:endParaRPr>
          </a:p>
        </p:txBody>
      </p:sp>
      <p:sp>
        <p:nvSpPr>
          <p:cNvPr id="5" name="Text Box 6"/>
          <p:cNvSpPr txBox="1">
            <a:spLocks noChangeArrowheads="1"/>
          </p:cNvSpPr>
          <p:nvPr/>
        </p:nvSpPr>
        <p:spPr bwMode="auto">
          <a:xfrm>
            <a:off x="381000" y="7069416"/>
            <a:ext cx="6096000" cy="398185"/>
          </a:xfrm>
          <a:prstGeom prst="rect">
            <a:avLst/>
          </a:prstGeom>
          <a:noFill/>
          <a:ln w="9525">
            <a:noFill/>
            <a:miter lim="800000"/>
            <a:headEnd/>
            <a:tailEnd/>
          </a:ln>
          <a:effectLst/>
        </p:spPr>
        <p:txBody>
          <a:bodyPr lIns="89534" tIns="44767" rIns="89534" bIns="44767">
            <a:spAutoFit/>
          </a:bodyPr>
          <a:lstStyle/>
          <a:p>
            <a:pPr algn="ctr" defTabSz="180949" eaLnBrk="0" hangingPunct="0">
              <a:defRPr/>
            </a:pPr>
            <a:r>
              <a:rPr lang="en-US" sz="2000" i="1" dirty="0">
                <a:solidFill>
                  <a:srgbClr val="000000"/>
                </a:solidFill>
                <a:effectLst>
                  <a:outerShdw blurRad="38100" dist="38100" dir="2700000" algn="tl">
                    <a:srgbClr val="C0C0C0"/>
                  </a:outerShdw>
                </a:effectLst>
                <a:latin typeface="Calibri" pitchFamily="34" charset="0"/>
                <a:cs typeface="+mn-cs"/>
              </a:rPr>
              <a:t>WE ARE A GREAT TEAM!!</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Rectángulo redondeado"/>
          <p:cNvSpPr/>
          <p:nvPr/>
        </p:nvSpPr>
        <p:spPr>
          <a:xfrm>
            <a:off x="304800" y="8153400"/>
            <a:ext cx="2286000" cy="4572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anchor="ctr"/>
          <a:lstStyle/>
          <a:p>
            <a:pPr algn="ctr" eaLnBrk="0" hangingPunct="0">
              <a:lnSpc>
                <a:spcPct val="120000"/>
              </a:lnSpc>
              <a:defRPr/>
            </a:pPr>
            <a:endParaRPr lang="en-US" dirty="0"/>
          </a:p>
        </p:txBody>
      </p:sp>
      <p:sp>
        <p:nvSpPr>
          <p:cNvPr id="23555" name="Rectangle 2"/>
          <p:cNvSpPr>
            <a:spLocks noChangeArrowheads="1"/>
          </p:cNvSpPr>
          <p:nvPr/>
        </p:nvSpPr>
        <p:spPr bwMode="auto">
          <a:xfrm>
            <a:off x="114300" y="203200"/>
            <a:ext cx="4229100" cy="609600"/>
          </a:xfrm>
          <a:prstGeom prst="rect">
            <a:avLst/>
          </a:prstGeom>
          <a:noFill/>
          <a:ln w="9525">
            <a:noFill/>
            <a:miter lim="800000"/>
            <a:headEnd/>
            <a:tailEnd/>
          </a:ln>
        </p:spPr>
        <p:txBody>
          <a:bodyPr lIns="91427" tIns="45713" rIns="91427" bIns="45713"/>
          <a:lstStyle/>
          <a:p>
            <a:pPr algn="ctr"/>
            <a:endParaRPr lang="en-US" sz="2800" i="1" dirty="0">
              <a:solidFill>
                <a:schemeClr val="bg1"/>
              </a:solidFill>
              <a:latin typeface="Dutch801 Rm BT" pitchFamily="18" charset="0"/>
            </a:endParaRPr>
          </a:p>
        </p:txBody>
      </p:sp>
      <p:sp>
        <p:nvSpPr>
          <p:cNvPr id="23556" name="Rectangle 3"/>
          <p:cNvSpPr>
            <a:spLocks noChangeArrowheads="1"/>
          </p:cNvSpPr>
          <p:nvPr/>
        </p:nvSpPr>
        <p:spPr bwMode="auto">
          <a:xfrm>
            <a:off x="457200" y="1135065"/>
            <a:ext cx="6057900" cy="6891337"/>
          </a:xfrm>
          <a:prstGeom prst="rect">
            <a:avLst/>
          </a:prstGeom>
          <a:noFill/>
          <a:ln w="9525">
            <a:noFill/>
            <a:miter lim="800000"/>
            <a:headEnd/>
            <a:tailEnd/>
          </a:ln>
        </p:spPr>
        <p:txBody>
          <a:bodyPr lIns="91427" tIns="45713" rIns="91427" bIns="45713"/>
          <a:lstStyle/>
          <a:p>
            <a:pPr algn="just" defTabSz="958850" eaLnBrk="0" hangingPunct="0">
              <a:lnSpc>
                <a:spcPct val="130000"/>
              </a:lnSpc>
              <a:spcBef>
                <a:spcPct val="50000"/>
              </a:spcBef>
            </a:pPr>
            <a:endParaRPr lang="en-US" sz="2400" i="1" dirty="0">
              <a:solidFill>
                <a:srgbClr val="000000"/>
              </a:solidFill>
              <a:latin typeface="Dutch801 Rm BT" pitchFamily="18" charset="0"/>
            </a:endParaRPr>
          </a:p>
        </p:txBody>
      </p:sp>
      <p:sp>
        <p:nvSpPr>
          <p:cNvPr id="23557" name="Text Box 7"/>
          <p:cNvSpPr txBox="1">
            <a:spLocks noChangeArrowheads="1"/>
          </p:cNvSpPr>
          <p:nvPr/>
        </p:nvSpPr>
        <p:spPr bwMode="auto">
          <a:xfrm>
            <a:off x="342900" y="7629128"/>
            <a:ext cx="6229350" cy="952183"/>
          </a:xfrm>
          <a:prstGeom prst="rect">
            <a:avLst/>
          </a:prstGeom>
          <a:noFill/>
          <a:ln w="9525">
            <a:noFill/>
            <a:miter lim="800000"/>
            <a:headEnd/>
            <a:tailEnd/>
          </a:ln>
        </p:spPr>
        <p:txBody>
          <a:bodyPr lIns="89534" tIns="44767" rIns="89534" bIns="44767">
            <a:spAutoFit/>
          </a:bodyPr>
          <a:lstStyle/>
          <a:p>
            <a:pPr algn="ctr" defTabSz="179388" eaLnBrk="0" hangingPunct="0"/>
            <a:r>
              <a:rPr lang="en-US" sz="1400" i="1" dirty="0">
                <a:latin typeface="Calibri" pitchFamily="34" charset="0"/>
              </a:rPr>
              <a:t>Km 12 Carretera Parral – Villa Matamoros</a:t>
            </a:r>
          </a:p>
          <a:p>
            <a:pPr algn="ctr" defTabSz="179388" eaLnBrk="0" hangingPunct="0"/>
            <a:r>
              <a:rPr lang="en-US" sz="1400" i="1" dirty="0">
                <a:latin typeface="Calibri" pitchFamily="34" charset="0"/>
              </a:rPr>
              <a:t>Parque Industrial Parral</a:t>
            </a:r>
          </a:p>
          <a:p>
            <a:pPr algn="ctr" defTabSz="179388" eaLnBrk="0" hangingPunct="0"/>
            <a:r>
              <a:rPr lang="en-US" sz="1400" i="1" dirty="0">
                <a:latin typeface="Calibri" pitchFamily="34" charset="0"/>
              </a:rPr>
              <a:t>Hgo. del Parral, Chihuahua   33800   México</a:t>
            </a:r>
          </a:p>
          <a:p>
            <a:pPr algn="ctr" defTabSz="179388" eaLnBrk="0" hangingPunct="0"/>
            <a:r>
              <a:rPr lang="en-US" sz="1400" i="1" dirty="0">
                <a:latin typeface="Calibri" pitchFamily="34" charset="0"/>
              </a:rPr>
              <a:t>Phone +52 (627) 523-3331  	Fax +52 (627) 523-3660</a:t>
            </a:r>
          </a:p>
        </p:txBody>
      </p:sp>
      <p:sp>
        <p:nvSpPr>
          <p:cNvPr id="23558" name="Text Box 8"/>
          <p:cNvSpPr txBox="1">
            <a:spLocks noChangeArrowheads="1"/>
          </p:cNvSpPr>
          <p:nvPr/>
        </p:nvSpPr>
        <p:spPr bwMode="auto">
          <a:xfrm>
            <a:off x="549234" y="2895600"/>
            <a:ext cx="3048000" cy="3752949"/>
          </a:xfrm>
          <a:prstGeom prst="rect">
            <a:avLst/>
          </a:prstGeom>
          <a:noFill/>
          <a:ln w="9525">
            <a:noFill/>
            <a:miter lim="800000"/>
            <a:headEnd/>
            <a:tailEnd/>
          </a:ln>
        </p:spPr>
        <p:txBody>
          <a:bodyPr lIns="89534" tIns="44767" rIns="89534" bIns="44767">
            <a:spAutoFit/>
          </a:bodyPr>
          <a:lstStyle/>
          <a:p>
            <a:pPr defTabSz="179388" eaLnBrk="0" hangingPunct="0"/>
            <a:r>
              <a:rPr lang="en-US" sz="1400" i="1" dirty="0">
                <a:solidFill>
                  <a:srgbClr val="000099"/>
                </a:solidFill>
                <a:latin typeface="Calibri" pitchFamily="34" charset="0"/>
              </a:rPr>
              <a:t>General Director</a:t>
            </a:r>
          </a:p>
          <a:p>
            <a:pPr defTabSz="179388" eaLnBrk="0" hangingPunct="0"/>
            <a:r>
              <a:rPr lang="en-US" sz="1400" i="1" dirty="0">
                <a:latin typeface="Calibri" pitchFamily="34" charset="0"/>
              </a:rPr>
              <a:t>José Luis Seañez</a:t>
            </a:r>
          </a:p>
          <a:p>
            <a:pPr defTabSz="179388" eaLnBrk="0" hangingPunct="0"/>
            <a:r>
              <a:rPr lang="en-US" sz="1400" i="1" dirty="0">
                <a:latin typeface="Calibri" pitchFamily="34" charset="0"/>
              </a:rPr>
              <a:t>perfilesr@perfilesreal.com.mx</a:t>
            </a:r>
          </a:p>
          <a:p>
            <a:pPr defTabSz="179388" eaLnBrk="0" hangingPunct="0"/>
            <a:endParaRPr lang="en-US" sz="1400" i="1" dirty="0">
              <a:solidFill>
                <a:srgbClr val="000099"/>
              </a:solidFill>
              <a:latin typeface="Calibri" pitchFamily="34" charset="0"/>
            </a:endParaRPr>
          </a:p>
          <a:p>
            <a:pPr defTabSz="179388" eaLnBrk="0" hangingPunct="0"/>
            <a:r>
              <a:rPr lang="en-US" sz="1400" i="1" dirty="0">
                <a:solidFill>
                  <a:srgbClr val="000099"/>
                </a:solidFill>
                <a:latin typeface="Calibri" pitchFamily="34" charset="0"/>
              </a:rPr>
              <a:t>Administrative Director</a:t>
            </a:r>
          </a:p>
          <a:p>
            <a:pPr defTabSz="179388" eaLnBrk="0" hangingPunct="0"/>
            <a:r>
              <a:rPr lang="en-US" sz="1400" i="1" dirty="0">
                <a:latin typeface="Calibri" pitchFamily="34" charset="0"/>
              </a:rPr>
              <a:t>Cecilio Rodriguez</a:t>
            </a:r>
          </a:p>
          <a:p>
            <a:pPr defTabSz="179388" eaLnBrk="0" hangingPunct="0"/>
            <a:r>
              <a:rPr lang="en-US" sz="1400" i="1" dirty="0">
                <a:latin typeface="Calibri" pitchFamily="34" charset="0"/>
              </a:rPr>
              <a:t>crodriguez@perfilesreal.com.mx</a:t>
            </a:r>
          </a:p>
          <a:p>
            <a:pPr defTabSz="179388" eaLnBrk="0" hangingPunct="0"/>
            <a:endParaRPr lang="en-US" sz="1400" i="1" dirty="0">
              <a:solidFill>
                <a:srgbClr val="000099"/>
              </a:solidFill>
              <a:latin typeface="Calibri" pitchFamily="34" charset="0"/>
            </a:endParaRPr>
          </a:p>
          <a:p>
            <a:pPr defTabSz="179388" eaLnBrk="0" hangingPunct="0"/>
            <a:r>
              <a:rPr lang="en-US" sz="1400" i="1" dirty="0">
                <a:solidFill>
                  <a:srgbClr val="000099"/>
                </a:solidFill>
                <a:latin typeface="Calibri" pitchFamily="34" charset="0"/>
              </a:rPr>
              <a:t>Production</a:t>
            </a:r>
          </a:p>
          <a:p>
            <a:pPr defTabSz="179388" eaLnBrk="0" hangingPunct="0"/>
            <a:r>
              <a:rPr lang="en-US" sz="1400" i="1" dirty="0">
                <a:latin typeface="Calibri" pitchFamily="34" charset="0"/>
              </a:rPr>
              <a:t>Carlos Isidro Vences Gomez </a:t>
            </a:r>
          </a:p>
          <a:p>
            <a:pPr defTabSz="179388" eaLnBrk="0" hangingPunct="0"/>
            <a:r>
              <a:rPr lang="en-US" sz="1400" i="1" dirty="0">
                <a:latin typeface="Calibri" pitchFamily="34" charset="0"/>
              </a:rPr>
              <a:t>cvences@perfilesreal.com.mx</a:t>
            </a:r>
          </a:p>
          <a:p>
            <a:pPr defTabSz="179388" eaLnBrk="0" hangingPunct="0"/>
            <a:endParaRPr lang="en-US" sz="1400" i="1" dirty="0">
              <a:latin typeface="Calibri" pitchFamily="34" charset="0"/>
            </a:endParaRPr>
          </a:p>
          <a:p>
            <a:pPr defTabSz="179388" eaLnBrk="0" hangingPunct="0"/>
            <a:r>
              <a:rPr lang="en-US" sz="1400" i="1" dirty="0">
                <a:latin typeface="Calibri" pitchFamily="34" charset="0"/>
              </a:rPr>
              <a:t>Cesar Gerardo Gonzales Vazquez </a:t>
            </a:r>
          </a:p>
          <a:p>
            <a:pPr defTabSz="179388" eaLnBrk="0" hangingPunct="0"/>
            <a:r>
              <a:rPr lang="en-US" sz="1400" i="1" dirty="0">
                <a:latin typeface="Calibri" pitchFamily="34" charset="0"/>
              </a:rPr>
              <a:t>ggonzales@perfilesreal.com.mx</a:t>
            </a:r>
          </a:p>
          <a:p>
            <a:pPr defTabSz="179388" eaLnBrk="0" hangingPunct="0"/>
            <a:endParaRPr lang="en-US" sz="1400" i="1" dirty="0">
              <a:latin typeface="Calibri" pitchFamily="34" charset="0"/>
            </a:endParaRPr>
          </a:p>
          <a:p>
            <a:pPr defTabSz="179388" eaLnBrk="0" hangingPunct="0"/>
            <a:r>
              <a:rPr lang="en-US" sz="1400" i="1" dirty="0">
                <a:latin typeface="Calibri" pitchFamily="34" charset="0"/>
              </a:rPr>
              <a:t>Jesus Eduardo Arredondo Rodriguez</a:t>
            </a:r>
          </a:p>
          <a:p>
            <a:pPr defTabSz="179388" eaLnBrk="0" hangingPunct="0"/>
            <a:r>
              <a:rPr lang="en-US" sz="1400" i="1" dirty="0">
                <a:latin typeface="Calibri" pitchFamily="34" charset="0"/>
              </a:rPr>
              <a:t> jarredondo@perfilesreal.com.mx</a:t>
            </a:r>
          </a:p>
        </p:txBody>
      </p:sp>
      <p:pic>
        <p:nvPicPr>
          <p:cNvPr id="23559" name="Picture 22" descr="Logo Nuevo Perfiles del Real con letras 28-08-08"/>
          <p:cNvPicPr>
            <a:picLocks noChangeAspect="1" noChangeArrowheads="1"/>
          </p:cNvPicPr>
          <p:nvPr/>
        </p:nvPicPr>
        <p:blipFill>
          <a:blip r:embed="rId3" cstate="print"/>
          <a:srcRect/>
          <a:stretch>
            <a:fillRect/>
          </a:stretch>
        </p:blipFill>
        <p:spPr bwMode="auto">
          <a:xfrm>
            <a:off x="381000" y="914401"/>
            <a:ext cx="6096000" cy="1423988"/>
          </a:xfrm>
          <a:prstGeom prst="rect">
            <a:avLst/>
          </a:prstGeom>
          <a:noFill/>
          <a:ln w="9525">
            <a:noFill/>
            <a:miter lim="800000"/>
            <a:headEnd/>
            <a:tailEnd/>
          </a:ln>
        </p:spPr>
      </p:pic>
      <p:sp>
        <p:nvSpPr>
          <p:cNvPr id="23560" name="Text Box 25"/>
          <p:cNvSpPr txBox="1">
            <a:spLocks noChangeArrowheads="1"/>
          </p:cNvSpPr>
          <p:nvPr/>
        </p:nvSpPr>
        <p:spPr bwMode="auto">
          <a:xfrm>
            <a:off x="3581400" y="2895600"/>
            <a:ext cx="3048000" cy="1598514"/>
          </a:xfrm>
          <a:prstGeom prst="rect">
            <a:avLst/>
          </a:prstGeom>
          <a:noFill/>
          <a:ln w="9525">
            <a:noFill/>
            <a:miter lim="800000"/>
            <a:headEnd/>
            <a:tailEnd/>
          </a:ln>
        </p:spPr>
        <p:txBody>
          <a:bodyPr lIns="89534" tIns="44767" rIns="89534" bIns="44767">
            <a:spAutoFit/>
          </a:bodyPr>
          <a:lstStyle/>
          <a:p>
            <a:pPr defTabSz="179388" eaLnBrk="0" hangingPunct="0"/>
            <a:r>
              <a:rPr lang="en-US" sz="1400" i="1" dirty="0">
                <a:solidFill>
                  <a:srgbClr val="000099"/>
                </a:solidFill>
                <a:latin typeface="Calibri" pitchFamily="34" charset="0"/>
              </a:rPr>
              <a:t>Quality</a:t>
            </a:r>
          </a:p>
          <a:p>
            <a:pPr defTabSz="179388" eaLnBrk="0" hangingPunct="0"/>
            <a:r>
              <a:rPr lang="en-US" sz="1400" i="1" dirty="0">
                <a:latin typeface="Calibri" pitchFamily="34" charset="0"/>
              </a:rPr>
              <a:t>Juan Carlos Arredondo Rodriguez</a:t>
            </a:r>
          </a:p>
          <a:p>
            <a:pPr defTabSz="179388" eaLnBrk="0" hangingPunct="0"/>
            <a:r>
              <a:rPr lang="en-US" sz="1400" i="1" dirty="0">
                <a:latin typeface="Calibri" pitchFamily="34" charset="0"/>
              </a:rPr>
              <a:t>jcarredondo@perfilesreal.com.mx</a:t>
            </a:r>
          </a:p>
          <a:p>
            <a:pPr defTabSz="179388" eaLnBrk="0" hangingPunct="0"/>
            <a:endParaRPr lang="en-US" sz="1400" i="1" dirty="0">
              <a:solidFill>
                <a:srgbClr val="000099"/>
              </a:solidFill>
              <a:latin typeface="Calibri" pitchFamily="34" charset="0"/>
            </a:endParaRPr>
          </a:p>
          <a:p>
            <a:pPr defTabSz="179388" eaLnBrk="0" hangingPunct="0"/>
            <a:r>
              <a:rPr lang="en-US" sz="1400" i="1" dirty="0">
                <a:solidFill>
                  <a:srgbClr val="000099"/>
                </a:solidFill>
                <a:latin typeface="Calibri" pitchFamily="34" charset="0"/>
              </a:rPr>
              <a:t>Sales</a:t>
            </a:r>
          </a:p>
          <a:p>
            <a:pPr defTabSz="179388" eaLnBrk="0" hangingPunct="0"/>
            <a:r>
              <a:rPr lang="en-US" sz="1400" i="1" dirty="0">
                <a:latin typeface="Calibri" pitchFamily="34" charset="0"/>
              </a:rPr>
              <a:t>Elias Alejandro Holguín Peralta</a:t>
            </a:r>
          </a:p>
          <a:p>
            <a:pPr defTabSz="179388" eaLnBrk="0" hangingPunct="0"/>
            <a:r>
              <a:rPr lang="en-US" sz="1400" i="1" dirty="0">
                <a:latin typeface="Calibri" pitchFamily="34" charset="0"/>
              </a:rPr>
              <a:t>eholguin@perfilesreal.com.mx</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pPr>
              <a:defRPr/>
            </a:pPr>
            <a:fld id="{26CE1753-767E-4C01-B975-1F0EA71C9717}" type="slidenum">
              <a:rPr lang="es-ES_tradnl" smtClean="0"/>
              <a:pPr>
                <a:defRPr/>
              </a:pPr>
              <a:t>4</a:t>
            </a:fld>
            <a:endParaRPr lang="es-ES_tradnl" dirty="0"/>
          </a:p>
        </p:txBody>
      </p:sp>
      <p:sp>
        <p:nvSpPr>
          <p:cNvPr id="3" name="2 Rectángulo"/>
          <p:cNvSpPr/>
          <p:nvPr/>
        </p:nvSpPr>
        <p:spPr>
          <a:xfrm>
            <a:off x="1235224" y="907726"/>
            <a:ext cx="4555976" cy="461665"/>
          </a:xfrm>
          <a:prstGeom prst="rect">
            <a:avLst/>
          </a:prstGeom>
        </p:spPr>
        <p:txBody>
          <a:bodyPr wrap="square">
            <a:spAutoFit/>
          </a:bodyPr>
          <a:lstStyle/>
          <a:p>
            <a:pPr algn="ctr" defTabSz="958850">
              <a:spcBef>
                <a:spcPct val="20000"/>
              </a:spcBef>
              <a:buClr>
                <a:srgbClr val="C3092C"/>
              </a:buClr>
              <a:defRPr/>
            </a:pPr>
            <a:r>
              <a:rPr lang="en-US" sz="2400" i="1" dirty="0">
                <a:solidFill>
                  <a:srgbClr val="000099"/>
                </a:solidFill>
                <a:latin typeface="Calibri" pitchFamily="34" charset="0"/>
              </a:rPr>
              <a:t>Perfiles del Real S.A. de C.V</a:t>
            </a:r>
            <a:r>
              <a:rPr lang="en-US" i="1" dirty="0">
                <a:solidFill>
                  <a:srgbClr val="000099"/>
                </a:solidFill>
                <a:latin typeface="Calibri" pitchFamily="34" charset="0"/>
              </a:rPr>
              <a:t>.</a:t>
            </a:r>
            <a:r>
              <a:rPr lang="en-US" sz="1100" i="1" dirty="0">
                <a:solidFill>
                  <a:srgbClr val="000099"/>
                </a:solidFill>
                <a:latin typeface="Calibri" pitchFamily="34" charset="0"/>
              </a:rPr>
              <a:t> </a:t>
            </a:r>
          </a:p>
        </p:txBody>
      </p:sp>
      <p:sp>
        <p:nvSpPr>
          <p:cNvPr id="4" name="3 Rectángulo"/>
          <p:cNvSpPr/>
          <p:nvPr/>
        </p:nvSpPr>
        <p:spPr>
          <a:xfrm>
            <a:off x="1055193" y="1619672"/>
            <a:ext cx="5040560" cy="4401205"/>
          </a:xfrm>
          <a:prstGeom prst="rect">
            <a:avLst/>
          </a:prstGeom>
        </p:spPr>
        <p:txBody>
          <a:bodyPr wrap="square">
            <a:spAutoFit/>
          </a:bodyPr>
          <a:lstStyle/>
          <a:p>
            <a:pPr algn="just"/>
            <a:r>
              <a:rPr lang="en-US" sz="1400" dirty="0">
                <a:latin typeface="Calibri" panose="020F0502020204030204" pitchFamily="34" charset="0"/>
              </a:rPr>
              <a:t>We have a commitment to Excellency:</a:t>
            </a:r>
          </a:p>
          <a:p>
            <a:pPr algn="just"/>
            <a:r>
              <a:rPr lang="en-US" sz="1400" i="1" dirty="0">
                <a:latin typeface="Calibri" panose="020F0502020204030204" pitchFamily="34" charset="0"/>
              </a:rPr>
              <a:t>In today's global markets where competition is very tight, there is no space to work with traditional methods, so we focus beyond the requirements of customers and are constantly innovating our processes to be more efficient every day.</a:t>
            </a:r>
          </a:p>
          <a:p>
            <a:pPr algn="just" fontAlgn="b"/>
            <a:r>
              <a:rPr lang="en-US" sz="1400" i="1" dirty="0">
                <a:latin typeface="Calibri" panose="020F0502020204030204" pitchFamily="34" charset="0"/>
              </a:rPr>
              <a:t>We manufacture engineered products that meet all quality standards required by the market.</a:t>
            </a:r>
          </a:p>
          <a:p>
            <a:pPr algn="just" fontAlgn="b"/>
            <a:endParaRPr lang="en-US" sz="1400" b="0" dirty="0">
              <a:latin typeface="Calibri" panose="020F0502020204030204" pitchFamily="34" charset="0"/>
            </a:endParaRPr>
          </a:p>
          <a:p>
            <a:pPr algn="just"/>
            <a:r>
              <a:rPr lang="en-US" sz="1400" dirty="0">
                <a:latin typeface="Calibri" panose="020F0502020204030204" pitchFamily="34" charset="0"/>
              </a:rPr>
              <a:t>Quality:</a:t>
            </a:r>
          </a:p>
          <a:p>
            <a:pPr algn="just"/>
            <a:r>
              <a:rPr lang="en-US" sz="1400" i="1" dirty="0">
                <a:latin typeface="Calibri" panose="020F0502020204030204" pitchFamily="34" charset="0"/>
              </a:rPr>
              <a:t>Perfiles del Real assures its quality by:</a:t>
            </a:r>
          </a:p>
          <a:p>
            <a:pPr marL="285750" indent="-285750" algn="just">
              <a:buFont typeface="Wingdings" panose="05000000000000000000" pitchFamily="2" charset="2"/>
              <a:buChar char="Ø"/>
            </a:pPr>
            <a:r>
              <a:rPr lang="en-US" sz="1400" i="1" dirty="0">
                <a:latin typeface="Calibri" panose="020F0502020204030204" pitchFamily="34" charset="0"/>
              </a:rPr>
              <a:t>The application of statistical methods and standards.</a:t>
            </a:r>
          </a:p>
          <a:p>
            <a:pPr marL="285750" indent="-285750" algn="just">
              <a:buFont typeface="Wingdings" panose="05000000000000000000" pitchFamily="2" charset="2"/>
              <a:buChar char="Ø"/>
            </a:pPr>
            <a:r>
              <a:rPr lang="en-US" sz="1400" i="1" dirty="0">
                <a:latin typeface="Calibri" panose="020F0502020204030204" pitchFamily="34" charset="0"/>
              </a:rPr>
              <a:t>Continuous improvement of product and processes.</a:t>
            </a:r>
          </a:p>
          <a:p>
            <a:pPr marL="285750" indent="-285750" algn="just">
              <a:buFont typeface="Wingdings" panose="05000000000000000000" pitchFamily="2" charset="2"/>
              <a:buChar char="Ø"/>
            </a:pPr>
            <a:r>
              <a:rPr lang="en-US" sz="1400" i="1" dirty="0">
                <a:latin typeface="Calibri" panose="020F0502020204030204" pitchFamily="34" charset="0"/>
              </a:rPr>
              <a:t>The manufacture of blades, molds and templates to ensure the correct dimensions of the moldings. As we have a design center where we use the latest generation of computer programs allowing us to have great flexibility because it does not depend on external providers.</a:t>
            </a:r>
          </a:p>
          <a:p>
            <a:pPr algn="just"/>
            <a:endParaRPr lang="en-US" sz="1400" i="1" dirty="0">
              <a:latin typeface="Calibri" panose="020F0502020204030204" pitchFamily="34" charset="0"/>
            </a:endParaRPr>
          </a:p>
          <a:p>
            <a:pPr algn="just" fontAlgn="b"/>
            <a:r>
              <a:rPr lang="en-US" sz="1400" i="1" dirty="0">
                <a:latin typeface="Calibri" panose="020F0502020204030204" pitchFamily="34" charset="0"/>
              </a:rPr>
              <a:t>We give technical service, support and development to work together with our clients and their customers.</a:t>
            </a:r>
          </a:p>
        </p:txBody>
      </p:sp>
      <p:pic>
        <p:nvPicPr>
          <p:cNvPr id="5" name="4 Imagen" descr="mueble fondo rojo.jpg"/>
          <p:cNvPicPr>
            <a:picLocks noChangeAspect="1"/>
          </p:cNvPicPr>
          <p:nvPr/>
        </p:nvPicPr>
        <p:blipFill>
          <a:blip r:embed="rId2" cstate="print"/>
          <a:stretch>
            <a:fillRect/>
          </a:stretch>
        </p:blipFill>
        <p:spPr>
          <a:xfrm>
            <a:off x="3140968" y="6444208"/>
            <a:ext cx="3090950" cy="1771269"/>
          </a:xfrm>
          <a:prstGeom prst="ellipse">
            <a:avLst/>
          </a:prstGeom>
          <a:ln w="63500" cap="rnd">
            <a:solidFill>
              <a:srgbClr val="000099"/>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130724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1"/>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a:defRPr/>
            </a:pPr>
            <a:fld id="{30DCFAF5-BA5F-4EC8-9747-DB3A728F3E4A}" type="slidenum">
              <a:rPr lang="es-ES_tradnl" smtClean="0">
                <a:solidFill>
                  <a:schemeClr val="tx1"/>
                </a:solidFill>
                <a:latin typeface="+mj-lt"/>
              </a:rPr>
              <a:pPr>
                <a:defRPr/>
              </a:pPr>
              <a:t>5</a:t>
            </a:fld>
            <a:endParaRPr lang="es-ES_tradnl" dirty="0">
              <a:solidFill>
                <a:schemeClr val="tx1"/>
              </a:solidFill>
              <a:latin typeface="+mj-lt"/>
            </a:endParaRPr>
          </a:p>
        </p:txBody>
      </p:sp>
      <p:sp>
        <p:nvSpPr>
          <p:cNvPr id="8195" name="Rectangle 3"/>
          <p:cNvSpPr>
            <a:spLocks noChangeArrowheads="1"/>
          </p:cNvSpPr>
          <p:nvPr/>
        </p:nvSpPr>
        <p:spPr bwMode="auto">
          <a:xfrm>
            <a:off x="457200" y="762000"/>
            <a:ext cx="5943600" cy="3581400"/>
          </a:xfrm>
          <a:prstGeom prst="rect">
            <a:avLst/>
          </a:prstGeom>
          <a:noFill/>
          <a:ln w="9525">
            <a:noFill/>
            <a:miter lim="800000"/>
            <a:headEnd/>
            <a:tailEnd/>
          </a:ln>
        </p:spPr>
        <p:txBody>
          <a:bodyPr lIns="91427" tIns="45713" rIns="91427" bIns="45713"/>
          <a:lstStyle/>
          <a:p>
            <a:pPr algn="just" defTabSz="958850" eaLnBrk="0" hangingPunct="0"/>
            <a:r>
              <a:rPr lang="en-US" sz="2000" i="1" dirty="0">
                <a:solidFill>
                  <a:srgbClr val="000099"/>
                </a:solidFill>
                <a:latin typeface="Calibri" pitchFamily="34" charset="0"/>
              </a:rPr>
              <a:t>ABOUT US</a:t>
            </a:r>
          </a:p>
          <a:p>
            <a:pPr algn="just" defTabSz="958850" eaLnBrk="0" hangingPunct="0"/>
            <a:endParaRPr lang="en-US" sz="1000" i="1" dirty="0">
              <a:solidFill>
                <a:srgbClr val="000000"/>
              </a:solidFill>
              <a:latin typeface="Calibri" pitchFamily="34" charset="0"/>
            </a:endParaRPr>
          </a:p>
          <a:p>
            <a:pPr algn="just" defTabSz="958850" eaLnBrk="0" hangingPunct="0"/>
            <a:r>
              <a:rPr lang="en-US" sz="1400" i="1" dirty="0">
                <a:solidFill>
                  <a:srgbClr val="000000"/>
                </a:solidFill>
                <a:latin typeface="Calibri" pitchFamily="34" charset="0"/>
              </a:rPr>
              <a:t>Our goal is consistency in our product. Each shipment ensures our customers will have a “hassle free” environment to conduct their business. </a:t>
            </a:r>
          </a:p>
          <a:p>
            <a:pPr algn="just" defTabSz="958850" eaLnBrk="0" hangingPunct="0"/>
            <a:endParaRPr lang="en-US" sz="1000" i="1" dirty="0">
              <a:solidFill>
                <a:srgbClr val="000000"/>
              </a:solidFill>
              <a:latin typeface="Calibri" pitchFamily="34" charset="0"/>
            </a:endParaRPr>
          </a:p>
          <a:p>
            <a:pPr algn="just" defTabSz="958850" eaLnBrk="0" hangingPunct="0"/>
            <a:r>
              <a:rPr lang="en-US" sz="1400" i="1" dirty="0">
                <a:solidFill>
                  <a:srgbClr val="000000"/>
                </a:solidFill>
                <a:latin typeface="Calibri" pitchFamily="34" charset="0"/>
              </a:rPr>
              <a:t>Our quality requires a strict inspection and we use the Statistical Process Control.</a:t>
            </a:r>
          </a:p>
          <a:p>
            <a:pPr algn="just" defTabSz="958850" eaLnBrk="0" hangingPunct="0"/>
            <a:endParaRPr lang="en-US" sz="1000" i="1" dirty="0">
              <a:solidFill>
                <a:srgbClr val="000000"/>
              </a:solidFill>
              <a:latin typeface="Calibri" pitchFamily="34" charset="0"/>
            </a:endParaRPr>
          </a:p>
          <a:p>
            <a:pPr algn="just" defTabSz="958850" eaLnBrk="0" hangingPunct="0"/>
            <a:r>
              <a:rPr lang="en-US" sz="1400" i="1" dirty="0">
                <a:solidFill>
                  <a:srgbClr val="000000"/>
                </a:solidFill>
                <a:latin typeface="Calibri" pitchFamily="34" charset="0"/>
              </a:rPr>
              <a:t>We design and manufacture our templates and mouldings using the latest CAD technology with this system we reduce the time for develop of new profile and provide our customers grater flexibility in their ordering process.</a:t>
            </a:r>
            <a:endParaRPr lang="en-US" sz="1400" i="1" dirty="0">
              <a:solidFill>
                <a:srgbClr val="000000"/>
              </a:solidFill>
              <a:latin typeface="Dutch801 Rm BT" pitchFamily="18" charset="0"/>
            </a:endParaRPr>
          </a:p>
        </p:txBody>
      </p:sp>
      <p:pic>
        <p:nvPicPr>
          <p:cNvPr id="5" name="4 Imagen" descr="DSCN0886.JPG"/>
          <p:cNvPicPr>
            <a:picLocks noChangeAspect="1"/>
          </p:cNvPicPr>
          <p:nvPr/>
        </p:nvPicPr>
        <p:blipFill>
          <a:blip r:embed="rId3" cstate="print"/>
          <a:stretch>
            <a:fillRect/>
          </a:stretch>
        </p:blipFill>
        <p:spPr>
          <a:xfrm>
            <a:off x="685800" y="3429000"/>
            <a:ext cx="2336800" cy="1752600"/>
          </a:xfrm>
          <a:prstGeom prst="roundRect">
            <a:avLst>
              <a:gd name="adj" fmla="val 16667"/>
            </a:avLst>
          </a:prstGeom>
          <a:ln w="5715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5 Imagen" descr="DSCN0896.JPG"/>
          <p:cNvPicPr>
            <a:picLocks noChangeAspect="1"/>
          </p:cNvPicPr>
          <p:nvPr/>
        </p:nvPicPr>
        <p:blipFill>
          <a:blip r:embed="rId4" cstate="print"/>
          <a:stretch>
            <a:fillRect/>
          </a:stretch>
        </p:blipFill>
        <p:spPr>
          <a:xfrm>
            <a:off x="3857628" y="3428992"/>
            <a:ext cx="2336800" cy="1752600"/>
          </a:xfrm>
          <a:prstGeom prst="roundRect">
            <a:avLst>
              <a:gd name="adj" fmla="val 16667"/>
            </a:avLst>
          </a:prstGeom>
          <a:ln w="5715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6 Imagen" descr="DSCN0891.JPG"/>
          <p:cNvPicPr>
            <a:picLocks noChangeAspect="1"/>
          </p:cNvPicPr>
          <p:nvPr/>
        </p:nvPicPr>
        <p:blipFill>
          <a:blip r:embed="rId5" cstate="print"/>
          <a:stretch>
            <a:fillRect/>
          </a:stretch>
        </p:blipFill>
        <p:spPr>
          <a:xfrm>
            <a:off x="2285992" y="5715008"/>
            <a:ext cx="2336800" cy="1752600"/>
          </a:xfrm>
          <a:prstGeom prst="roundRect">
            <a:avLst>
              <a:gd name="adj" fmla="val 16667"/>
            </a:avLst>
          </a:prstGeom>
          <a:ln w="5715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1"/>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a:defRPr/>
            </a:pPr>
            <a:fld id="{0E4BB935-7E42-45F4-A3F4-76E609D97714}" type="slidenum">
              <a:rPr lang="es-ES_tradnl" smtClean="0">
                <a:solidFill>
                  <a:schemeClr val="tx1"/>
                </a:solidFill>
                <a:latin typeface="+mj-lt"/>
              </a:rPr>
              <a:pPr>
                <a:defRPr/>
              </a:pPr>
              <a:t>6</a:t>
            </a:fld>
            <a:endParaRPr lang="es-ES_tradnl" dirty="0">
              <a:solidFill>
                <a:schemeClr val="tx1"/>
              </a:solidFill>
              <a:latin typeface="+mj-lt"/>
            </a:endParaRPr>
          </a:p>
        </p:txBody>
      </p:sp>
      <p:sp>
        <p:nvSpPr>
          <p:cNvPr id="657412" name="Rectangle 4"/>
          <p:cNvSpPr>
            <a:spLocks noChangeArrowheads="1"/>
          </p:cNvSpPr>
          <p:nvPr/>
        </p:nvSpPr>
        <p:spPr bwMode="auto">
          <a:xfrm>
            <a:off x="457200" y="762000"/>
            <a:ext cx="5943600" cy="5367339"/>
          </a:xfrm>
          <a:prstGeom prst="rect">
            <a:avLst/>
          </a:prstGeom>
          <a:noFill/>
          <a:ln w="9525">
            <a:noFill/>
            <a:miter lim="800000"/>
            <a:headEnd/>
            <a:tailEnd/>
          </a:ln>
          <a:effectLst/>
        </p:spPr>
        <p:txBody>
          <a:bodyPr lIns="91427" tIns="45713" rIns="91427" bIns="45713"/>
          <a:lstStyle/>
          <a:p>
            <a:pPr algn="just" defTabSz="960301" eaLnBrk="0" hangingPunct="0">
              <a:defRPr/>
            </a:pPr>
            <a:r>
              <a:rPr lang="en-US" sz="2000" i="1" dirty="0">
                <a:solidFill>
                  <a:srgbClr val="000099"/>
                </a:solidFill>
                <a:effectLst>
                  <a:outerShdw blurRad="38100" dist="38100" dir="2700000" algn="tl">
                    <a:srgbClr val="C0C0C0"/>
                  </a:outerShdw>
                </a:effectLst>
                <a:latin typeface="Calibri" pitchFamily="34" charset="0"/>
                <a:cs typeface="+mn-cs"/>
              </a:rPr>
              <a:t>COMMITMENT TO EXCELLENCE</a:t>
            </a:r>
          </a:p>
          <a:p>
            <a:pPr algn="just" defTabSz="960301" eaLnBrk="0" hangingPunct="0">
              <a:defRPr/>
            </a:pPr>
            <a:endParaRPr lang="en-US" sz="1400" i="1" dirty="0">
              <a:solidFill>
                <a:srgbClr val="000099"/>
              </a:solidFill>
              <a:latin typeface="Calibri" pitchFamily="34" charset="0"/>
              <a:cs typeface="+mn-cs"/>
            </a:endParaRPr>
          </a:p>
          <a:p>
            <a:pPr algn="just" defTabSz="960301" eaLnBrk="0" hangingPunct="0">
              <a:defRPr/>
            </a:pPr>
            <a:r>
              <a:rPr lang="en-US" sz="1400" i="1" dirty="0">
                <a:solidFill>
                  <a:srgbClr val="000000"/>
                </a:solidFill>
                <a:latin typeface="Calibri" pitchFamily="34" charset="0"/>
                <a:cs typeface="+mn-cs"/>
              </a:rPr>
              <a:t>In today’s highly competitive marketplace, traditional methods are no longer sufficient to compete on a global basis.</a:t>
            </a:r>
          </a:p>
          <a:p>
            <a:pPr algn="just" defTabSz="960301" eaLnBrk="0" hangingPunct="0">
              <a:defRPr/>
            </a:pPr>
            <a:endParaRPr lang="en-US" sz="1000" i="1" dirty="0">
              <a:solidFill>
                <a:srgbClr val="000000"/>
              </a:solidFill>
              <a:latin typeface="Calibri" pitchFamily="34" charset="0"/>
              <a:cs typeface="+mn-cs"/>
            </a:endParaRPr>
          </a:p>
          <a:p>
            <a:pPr algn="just" defTabSz="960301" eaLnBrk="0" hangingPunct="0">
              <a:defRPr/>
            </a:pPr>
            <a:r>
              <a:rPr lang="en-US" sz="1400" i="1" dirty="0">
                <a:solidFill>
                  <a:srgbClr val="000000"/>
                </a:solidFill>
                <a:latin typeface="Calibri" pitchFamily="34" charset="0"/>
                <a:cs typeface="+mn-cs"/>
              </a:rPr>
              <a:t>With a focus on what customers needs, we have taken a lean-thinking, continual improvement approach to everything we do.</a:t>
            </a:r>
          </a:p>
          <a:p>
            <a:pPr algn="just" defTabSz="960301" eaLnBrk="0" hangingPunct="0">
              <a:defRPr/>
            </a:pPr>
            <a:endParaRPr lang="en-US" sz="1000" i="1" dirty="0">
              <a:solidFill>
                <a:srgbClr val="000000"/>
              </a:solidFill>
              <a:latin typeface="Calibri" pitchFamily="34" charset="0"/>
              <a:cs typeface="+mn-cs"/>
            </a:endParaRPr>
          </a:p>
          <a:p>
            <a:pPr algn="just" defTabSz="960301" eaLnBrk="0" hangingPunct="0">
              <a:defRPr/>
            </a:pPr>
            <a:r>
              <a:rPr lang="en-US" sz="1400" i="1" dirty="0">
                <a:solidFill>
                  <a:srgbClr val="000000"/>
                </a:solidFill>
                <a:latin typeface="Calibri" pitchFamily="34" charset="0"/>
                <a:cs typeface="+mn-cs"/>
              </a:rPr>
              <a:t>We are tireless in our commitment to continually enhance and refine the process by which we manufacture and evaluate our products. </a:t>
            </a:r>
          </a:p>
          <a:p>
            <a:pPr algn="just" defTabSz="960301" eaLnBrk="0" hangingPunct="0">
              <a:defRPr/>
            </a:pPr>
            <a:endParaRPr lang="en-US" sz="1000" i="1" dirty="0">
              <a:solidFill>
                <a:srgbClr val="000000"/>
              </a:solidFill>
              <a:latin typeface="Calibri" pitchFamily="34" charset="0"/>
              <a:cs typeface="+mn-cs"/>
            </a:endParaRPr>
          </a:p>
          <a:p>
            <a:pPr algn="just" defTabSz="960301" eaLnBrk="0" hangingPunct="0">
              <a:defRPr/>
            </a:pPr>
            <a:r>
              <a:rPr lang="en-US" sz="1400" i="1" dirty="0">
                <a:solidFill>
                  <a:srgbClr val="000000"/>
                </a:solidFill>
                <a:latin typeface="Calibri" pitchFamily="34" charset="0"/>
                <a:cs typeface="+mn-cs"/>
              </a:rPr>
              <a:t>We manufacture engineered products that meet and overcome all the quality requirements of the market.</a:t>
            </a:r>
          </a:p>
          <a:p>
            <a:pPr algn="just" defTabSz="960301">
              <a:spcBef>
                <a:spcPct val="20000"/>
              </a:spcBef>
              <a:buClr>
                <a:srgbClr val="C3092C"/>
              </a:buClr>
              <a:defRPr/>
            </a:pPr>
            <a:endParaRPr lang="en-US" sz="1800" b="0" i="1" dirty="0">
              <a:solidFill>
                <a:srgbClr val="000000"/>
              </a:solidFill>
              <a:latin typeface="Dutch801 XBd BT" pitchFamily="18" charset="0"/>
              <a:cs typeface="+mn-cs"/>
            </a:endParaRPr>
          </a:p>
          <a:p>
            <a:pPr algn="just" defTabSz="960301" eaLnBrk="0" hangingPunct="0">
              <a:defRPr/>
            </a:pPr>
            <a:endParaRPr lang="en-US" sz="1000" i="1" dirty="0">
              <a:solidFill>
                <a:srgbClr val="000000"/>
              </a:solidFill>
              <a:latin typeface="Dutch801 Rm BT" pitchFamily="18" charset="0"/>
              <a:cs typeface="+mn-cs"/>
            </a:endParaRPr>
          </a:p>
        </p:txBody>
      </p:sp>
      <p:pic>
        <p:nvPicPr>
          <p:cNvPr id="5" name="4 Imagen" descr="8-1501.jpg"/>
          <p:cNvPicPr>
            <a:picLocks noChangeAspect="1"/>
          </p:cNvPicPr>
          <p:nvPr/>
        </p:nvPicPr>
        <p:blipFill>
          <a:blip r:embed="rId3" cstate="print"/>
          <a:stretch>
            <a:fillRect/>
          </a:stretch>
        </p:blipFill>
        <p:spPr>
          <a:xfrm rot="1307918">
            <a:off x="3719935" y="6335862"/>
            <a:ext cx="2425268" cy="1623527"/>
          </a:xfrm>
          <a:prstGeom prst="roundRect">
            <a:avLst>
              <a:gd name="adj" fmla="val 16667"/>
            </a:avLst>
          </a:prstGeom>
          <a:ln w="5715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5 Imagen" descr="__IGP0995.jpg"/>
          <p:cNvPicPr>
            <a:picLocks noChangeAspect="1"/>
          </p:cNvPicPr>
          <p:nvPr/>
        </p:nvPicPr>
        <p:blipFill>
          <a:blip r:embed="rId4" cstate="print"/>
          <a:stretch>
            <a:fillRect/>
          </a:stretch>
        </p:blipFill>
        <p:spPr>
          <a:xfrm rot="20429546">
            <a:off x="583555" y="5160879"/>
            <a:ext cx="2438400" cy="1632319"/>
          </a:xfrm>
          <a:prstGeom prst="roundRect">
            <a:avLst>
              <a:gd name="adj" fmla="val 16667"/>
            </a:avLst>
          </a:prstGeom>
          <a:ln w="5715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7 Imagen" descr="__IGP2023.jpg"/>
          <p:cNvPicPr>
            <a:picLocks noChangeAspect="1"/>
          </p:cNvPicPr>
          <p:nvPr/>
        </p:nvPicPr>
        <p:blipFill>
          <a:blip r:embed="rId5" cstate="print"/>
          <a:stretch>
            <a:fillRect/>
          </a:stretch>
        </p:blipFill>
        <p:spPr>
          <a:xfrm>
            <a:off x="3581401" y="3585059"/>
            <a:ext cx="2498693" cy="1672741"/>
          </a:xfrm>
          <a:prstGeom prst="roundRect">
            <a:avLst>
              <a:gd name="adj" fmla="val 16667"/>
            </a:avLst>
          </a:prstGeom>
          <a:ln w="5715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47 Imagen" descr="__IGP0995.jpg"/>
          <p:cNvPicPr>
            <a:picLocks noChangeAspect="1"/>
          </p:cNvPicPr>
          <p:nvPr/>
        </p:nvPicPr>
        <p:blipFill>
          <a:blip r:embed="rId3" cstate="print"/>
          <a:stretch>
            <a:fillRect/>
          </a:stretch>
        </p:blipFill>
        <p:spPr>
          <a:xfrm>
            <a:off x="3810000" y="2895600"/>
            <a:ext cx="2653828" cy="1776531"/>
          </a:xfrm>
          <a:prstGeom prst="roundRect">
            <a:avLst>
              <a:gd name="adj" fmla="val 16667"/>
            </a:avLst>
          </a:prstGeom>
          <a:ln w="5715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9" name="48 Imagen" descr="P14 TODAS juntas.JPG"/>
          <p:cNvPicPr>
            <a:picLocks noChangeAspect="1"/>
          </p:cNvPicPr>
          <p:nvPr/>
        </p:nvPicPr>
        <p:blipFill>
          <a:blip r:embed="rId4" cstate="print"/>
          <a:stretch>
            <a:fillRect/>
          </a:stretch>
        </p:blipFill>
        <p:spPr>
          <a:xfrm>
            <a:off x="609600" y="5834653"/>
            <a:ext cx="2667000" cy="1785348"/>
          </a:xfrm>
          <a:prstGeom prst="roundRect">
            <a:avLst>
              <a:gd name="adj" fmla="val 16667"/>
            </a:avLst>
          </a:prstGeom>
          <a:ln w="5715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242" name="Slide Number Placeholder 1"/>
          <p:cNvSpPr>
            <a:spLocks noGrp="1"/>
          </p:cNvSpPr>
          <p:nvPr>
            <p:ph type="sldNum" sz="quarter" idx="12"/>
          </p:nvPr>
        </p:nvSpPr>
        <p:spPr bwMode="auto">
          <a:xfrm>
            <a:off x="6261100" y="8123237"/>
            <a:ext cx="342900" cy="487363"/>
          </a:xfrm>
          <a:ln>
            <a:miter lim="800000"/>
            <a:headEnd/>
            <a:tailEnd/>
          </a:ln>
        </p:spPr>
        <p:txBody>
          <a:bodyPr wrap="square" numCol="1" anchorCtr="0" compatLnSpc="1">
            <a:prstTxWarp prst="textNoShape">
              <a:avLst/>
            </a:prstTxWarp>
          </a:bodyPr>
          <a:lstStyle/>
          <a:p>
            <a:pPr>
              <a:defRPr/>
            </a:pPr>
            <a:fld id="{C0E0BCA8-3192-4117-9633-FA25251F4AEF}" type="slidenum">
              <a:rPr lang="es-ES_tradnl" smtClean="0">
                <a:solidFill>
                  <a:schemeClr val="tx1"/>
                </a:solidFill>
                <a:latin typeface="+mj-lt"/>
              </a:rPr>
              <a:pPr>
                <a:defRPr/>
              </a:pPr>
              <a:t>7</a:t>
            </a:fld>
            <a:endParaRPr lang="es-ES_tradnl" dirty="0">
              <a:solidFill>
                <a:schemeClr val="tx1"/>
              </a:solidFill>
              <a:latin typeface="+mj-lt"/>
            </a:endParaRPr>
          </a:p>
        </p:txBody>
      </p:sp>
      <p:sp>
        <p:nvSpPr>
          <p:cNvPr id="10243" name="Rectangle 2"/>
          <p:cNvSpPr>
            <a:spLocks noChangeArrowheads="1"/>
          </p:cNvSpPr>
          <p:nvPr/>
        </p:nvSpPr>
        <p:spPr bwMode="auto">
          <a:xfrm>
            <a:off x="457200" y="762000"/>
            <a:ext cx="5886450" cy="2590800"/>
          </a:xfrm>
          <a:prstGeom prst="rect">
            <a:avLst/>
          </a:prstGeom>
          <a:noFill/>
          <a:ln w="9525">
            <a:noFill/>
            <a:miter lim="800000"/>
            <a:headEnd/>
            <a:tailEnd/>
          </a:ln>
        </p:spPr>
        <p:txBody>
          <a:bodyPr lIns="91427" tIns="45713" rIns="91427" bIns="45713"/>
          <a:lstStyle/>
          <a:p>
            <a:pPr algn="just" defTabSz="958850">
              <a:buClr>
                <a:srgbClr val="C3092C"/>
              </a:buClr>
            </a:pPr>
            <a:r>
              <a:rPr lang="en-US" sz="2000" i="1" dirty="0">
                <a:solidFill>
                  <a:srgbClr val="000099"/>
                </a:solidFill>
                <a:latin typeface="Calibri" pitchFamily="34" charset="0"/>
              </a:rPr>
              <a:t>COMPETITIVE SERVICE</a:t>
            </a:r>
          </a:p>
          <a:p>
            <a:pPr algn="just" defTabSz="958850">
              <a:buClr>
                <a:srgbClr val="C3092C"/>
              </a:buClr>
            </a:pPr>
            <a:endParaRPr lang="en-US" sz="1400" i="1" dirty="0">
              <a:solidFill>
                <a:srgbClr val="000000"/>
              </a:solidFill>
              <a:latin typeface="Calibri" pitchFamily="34" charset="0"/>
            </a:endParaRPr>
          </a:p>
          <a:p>
            <a:pPr algn="just" defTabSz="958850">
              <a:buClr>
                <a:srgbClr val="C3092C"/>
              </a:buClr>
            </a:pPr>
            <a:r>
              <a:rPr lang="en-US" sz="1400" i="1" dirty="0">
                <a:solidFill>
                  <a:srgbClr val="000000"/>
                </a:solidFill>
                <a:latin typeface="Calibri" pitchFamily="34" charset="0"/>
              </a:rPr>
              <a:t>Our facilities are located in Parral, Chihuahua, 350 miles southwest of El Paso, Texas.  </a:t>
            </a:r>
          </a:p>
          <a:p>
            <a:pPr algn="just" defTabSz="958850">
              <a:buClr>
                <a:srgbClr val="C3092C"/>
              </a:buClr>
            </a:pPr>
            <a:endParaRPr lang="en-US" sz="1000" i="1" dirty="0">
              <a:solidFill>
                <a:srgbClr val="000000"/>
              </a:solidFill>
              <a:latin typeface="Calibri" pitchFamily="34" charset="0"/>
            </a:endParaRPr>
          </a:p>
          <a:p>
            <a:pPr algn="just" defTabSz="958850">
              <a:buClr>
                <a:srgbClr val="C3092C"/>
              </a:buClr>
            </a:pPr>
            <a:r>
              <a:rPr lang="en-US" sz="1400" i="1" dirty="0">
                <a:solidFill>
                  <a:srgbClr val="000000"/>
                </a:solidFill>
                <a:latin typeface="Calibri" pitchFamily="34" charset="0"/>
              </a:rPr>
              <a:t>Our sales are F.O.B. El Paso, and McAllen Texas. Our customers do not have to “hassle” the international customs processes.</a:t>
            </a:r>
          </a:p>
          <a:p>
            <a:pPr algn="just" defTabSz="958850">
              <a:buClr>
                <a:srgbClr val="C3092C"/>
              </a:buClr>
            </a:pPr>
            <a:endParaRPr lang="en-US" sz="1000" i="1" dirty="0">
              <a:solidFill>
                <a:srgbClr val="000000"/>
              </a:solidFill>
              <a:latin typeface="Calibri" pitchFamily="34" charset="0"/>
            </a:endParaRPr>
          </a:p>
          <a:p>
            <a:pPr algn="just" defTabSz="958850">
              <a:buClr>
                <a:srgbClr val="C3092C"/>
              </a:buClr>
            </a:pPr>
            <a:r>
              <a:rPr lang="en-US" sz="1400" i="1" dirty="0">
                <a:solidFill>
                  <a:schemeClr val="tx2"/>
                </a:solidFill>
                <a:latin typeface="Calibri" pitchFamily="34" charset="0"/>
              </a:rPr>
              <a:t>With our affordable and efficient shipping methods, we can ship all US points using flatbed and closed van equipment.</a:t>
            </a:r>
            <a:r>
              <a:rPr lang="en-US" sz="1400" dirty="0">
                <a:solidFill>
                  <a:schemeClr val="tx2"/>
                </a:solidFill>
                <a:latin typeface="Calibri" pitchFamily="34" charset="0"/>
              </a:rPr>
              <a:t> </a:t>
            </a:r>
          </a:p>
        </p:txBody>
      </p:sp>
      <p:grpSp>
        <p:nvGrpSpPr>
          <p:cNvPr id="10244" name="49 Grupo"/>
          <p:cNvGrpSpPr>
            <a:grpSpLocks/>
          </p:cNvGrpSpPr>
          <p:nvPr/>
        </p:nvGrpSpPr>
        <p:grpSpPr bwMode="auto">
          <a:xfrm>
            <a:off x="609600" y="3429000"/>
            <a:ext cx="5486400" cy="4038600"/>
            <a:chOff x="381000" y="3962400"/>
            <a:chExt cx="6096000" cy="4470400"/>
          </a:xfrm>
        </p:grpSpPr>
        <p:sp>
          <p:nvSpPr>
            <p:cNvPr id="10245" name="Freeform 6"/>
            <p:cNvSpPr>
              <a:spLocks/>
            </p:cNvSpPr>
            <p:nvPr/>
          </p:nvSpPr>
          <p:spPr bwMode="auto">
            <a:xfrm>
              <a:off x="1538725" y="6189133"/>
              <a:ext cx="1592101" cy="1725083"/>
            </a:xfrm>
            <a:custGeom>
              <a:avLst/>
              <a:gdLst>
                <a:gd name="T0" fmla="*/ 2147483647 w 699"/>
                <a:gd name="T1" fmla="*/ 2147483647 h 968"/>
                <a:gd name="T2" fmla="*/ 2147483647 w 699"/>
                <a:gd name="T3" fmla="*/ 2147483647 h 968"/>
                <a:gd name="T4" fmla="*/ 2147483647 w 699"/>
                <a:gd name="T5" fmla="*/ 2147483647 h 968"/>
                <a:gd name="T6" fmla="*/ 2147483647 w 699"/>
                <a:gd name="T7" fmla="*/ 2147483647 h 968"/>
                <a:gd name="T8" fmla="*/ 2147483647 w 699"/>
                <a:gd name="T9" fmla="*/ 2147483647 h 968"/>
                <a:gd name="T10" fmla="*/ 2147483647 w 699"/>
                <a:gd name="T11" fmla="*/ 2147483647 h 968"/>
                <a:gd name="T12" fmla="*/ 2147483647 w 699"/>
                <a:gd name="T13" fmla="*/ 2147483647 h 968"/>
                <a:gd name="T14" fmla="*/ 2147483647 w 699"/>
                <a:gd name="T15" fmla="*/ 2147483647 h 968"/>
                <a:gd name="T16" fmla="*/ 2147483647 w 699"/>
                <a:gd name="T17" fmla="*/ 2147483647 h 968"/>
                <a:gd name="T18" fmla="*/ 2147483647 w 699"/>
                <a:gd name="T19" fmla="*/ 2147483647 h 968"/>
                <a:gd name="T20" fmla="*/ 2147483647 w 699"/>
                <a:gd name="T21" fmla="*/ 2147483647 h 968"/>
                <a:gd name="T22" fmla="*/ 2147483647 w 699"/>
                <a:gd name="T23" fmla="*/ 2147483647 h 968"/>
                <a:gd name="T24" fmla="*/ 2147483647 w 699"/>
                <a:gd name="T25" fmla="*/ 2147483647 h 968"/>
                <a:gd name="T26" fmla="*/ 2147483647 w 699"/>
                <a:gd name="T27" fmla="*/ 2147483647 h 968"/>
                <a:gd name="T28" fmla="*/ 2147483647 w 699"/>
                <a:gd name="T29" fmla="*/ 2147483647 h 968"/>
                <a:gd name="T30" fmla="*/ 2147483647 w 699"/>
                <a:gd name="T31" fmla="*/ 2147483647 h 968"/>
                <a:gd name="T32" fmla="*/ 2147483647 w 699"/>
                <a:gd name="T33" fmla="*/ 2147483647 h 968"/>
                <a:gd name="T34" fmla="*/ 2147483647 w 699"/>
                <a:gd name="T35" fmla="*/ 2147483647 h 968"/>
                <a:gd name="T36" fmla="*/ 2147483647 w 699"/>
                <a:gd name="T37" fmla="*/ 2147483647 h 968"/>
                <a:gd name="T38" fmla="*/ 2147483647 w 699"/>
                <a:gd name="T39" fmla="*/ 2147483647 h 968"/>
                <a:gd name="T40" fmla="*/ 2147483647 w 699"/>
                <a:gd name="T41" fmla="*/ 2147483647 h 968"/>
                <a:gd name="T42" fmla="*/ 2147483647 w 699"/>
                <a:gd name="T43" fmla="*/ 2147483647 h 968"/>
                <a:gd name="T44" fmla="*/ 2147483647 w 699"/>
                <a:gd name="T45" fmla="*/ 2147483647 h 968"/>
                <a:gd name="T46" fmla="*/ 2147483647 w 699"/>
                <a:gd name="T47" fmla="*/ 2147483647 h 968"/>
                <a:gd name="T48" fmla="*/ 2147483647 w 699"/>
                <a:gd name="T49" fmla="*/ 2147483647 h 968"/>
                <a:gd name="T50" fmla="*/ 2147483647 w 699"/>
                <a:gd name="T51" fmla="*/ 2147483647 h 968"/>
                <a:gd name="T52" fmla="*/ 2147483647 w 699"/>
                <a:gd name="T53" fmla="*/ 2147483647 h 968"/>
                <a:gd name="T54" fmla="*/ 2147483647 w 699"/>
                <a:gd name="T55" fmla="*/ 2147483647 h 968"/>
                <a:gd name="T56" fmla="*/ 2147483647 w 699"/>
                <a:gd name="T57" fmla="*/ 2147483647 h 968"/>
                <a:gd name="T58" fmla="*/ 2147483647 w 699"/>
                <a:gd name="T59" fmla="*/ 2147483647 h 968"/>
                <a:gd name="T60" fmla="*/ 2147483647 w 699"/>
                <a:gd name="T61" fmla="*/ 2147483647 h 968"/>
                <a:gd name="T62" fmla="*/ 2147483647 w 699"/>
                <a:gd name="T63" fmla="*/ 2147483647 h 968"/>
                <a:gd name="T64" fmla="*/ 2147483647 w 699"/>
                <a:gd name="T65" fmla="*/ 2147483647 h 968"/>
                <a:gd name="T66" fmla="*/ 2147483647 w 699"/>
                <a:gd name="T67" fmla="*/ 2147483647 h 968"/>
                <a:gd name="T68" fmla="*/ 2147483647 w 699"/>
                <a:gd name="T69" fmla="*/ 2147483647 h 968"/>
                <a:gd name="T70" fmla="*/ 2147483647 w 699"/>
                <a:gd name="T71" fmla="*/ 2147483647 h 968"/>
                <a:gd name="T72" fmla="*/ 2147483647 w 699"/>
                <a:gd name="T73" fmla="*/ 2147483647 h 968"/>
                <a:gd name="T74" fmla="*/ 2147483647 w 699"/>
                <a:gd name="T75" fmla="*/ 2147483647 h 968"/>
                <a:gd name="T76" fmla="*/ 2147483647 w 699"/>
                <a:gd name="T77" fmla="*/ 2147483647 h 968"/>
                <a:gd name="T78" fmla="*/ 2147483647 w 699"/>
                <a:gd name="T79" fmla="*/ 2147483647 h 968"/>
                <a:gd name="T80" fmla="*/ 2147483647 w 699"/>
                <a:gd name="T81" fmla="*/ 2147483647 h 968"/>
                <a:gd name="T82" fmla="*/ 2147483647 w 699"/>
                <a:gd name="T83" fmla="*/ 2147483647 h 968"/>
                <a:gd name="T84" fmla="*/ 2147483647 w 699"/>
                <a:gd name="T85" fmla="*/ 2147483647 h 968"/>
                <a:gd name="T86" fmla="*/ 2147483647 w 699"/>
                <a:gd name="T87" fmla="*/ 2147483647 h 968"/>
                <a:gd name="T88" fmla="*/ 2147483647 w 699"/>
                <a:gd name="T89" fmla="*/ 2147483647 h 968"/>
                <a:gd name="T90" fmla="*/ 2147483647 w 699"/>
                <a:gd name="T91" fmla="*/ 2147483647 h 968"/>
                <a:gd name="T92" fmla="*/ 2147483647 w 699"/>
                <a:gd name="T93" fmla="*/ 2147483647 h 968"/>
                <a:gd name="T94" fmla="*/ 2147483647 w 699"/>
                <a:gd name="T95" fmla="*/ 2147483647 h 968"/>
                <a:gd name="T96" fmla="*/ 2147483647 w 699"/>
                <a:gd name="T97" fmla="*/ 2147483647 h 968"/>
                <a:gd name="T98" fmla="*/ 2147483647 w 699"/>
                <a:gd name="T99" fmla="*/ 2147483647 h 968"/>
                <a:gd name="T100" fmla="*/ 2147483647 w 699"/>
                <a:gd name="T101" fmla="*/ 2147483647 h 968"/>
                <a:gd name="T102" fmla="*/ 2147483647 w 699"/>
                <a:gd name="T103" fmla="*/ 2147483647 h 968"/>
                <a:gd name="T104" fmla="*/ 2147483647 w 699"/>
                <a:gd name="T105" fmla="*/ 2147483647 h 968"/>
                <a:gd name="T106" fmla="*/ 2147483647 w 699"/>
                <a:gd name="T107" fmla="*/ 2147483647 h 968"/>
                <a:gd name="T108" fmla="*/ 2147483647 w 699"/>
                <a:gd name="T109" fmla="*/ 2147483647 h 968"/>
                <a:gd name="T110" fmla="*/ 2147483647 w 699"/>
                <a:gd name="T111" fmla="*/ 2147483647 h 968"/>
                <a:gd name="T112" fmla="*/ 2147483647 w 699"/>
                <a:gd name="T113" fmla="*/ 2147483647 h 968"/>
                <a:gd name="T114" fmla="*/ 2147483647 w 699"/>
                <a:gd name="T115" fmla="*/ 2147483647 h 9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99"/>
                <a:gd name="T175" fmla="*/ 0 h 968"/>
                <a:gd name="T176" fmla="*/ 699 w 699"/>
                <a:gd name="T177" fmla="*/ 968 h 9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99" h="968">
                  <a:moveTo>
                    <a:pt x="673" y="236"/>
                  </a:moveTo>
                  <a:lnTo>
                    <a:pt x="664" y="251"/>
                  </a:lnTo>
                  <a:lnTo>
                    <a:pt x="670" y="249"/>
                  </a:lnTo>
                  <a:lnTo>
                    <a:pt x="673" y="274"/>
                  </a:lnTo>
                  <a:lnTo>
                    <a:pt x="682" y="338"/>
                  </a:lnTo>
                  <a:lnTo>
                    <a:pt x="693" y="370"/>
                  </a:lnTo>
                  <a:lnTo>
                    <a:pt x="698" y="414"/>
                  </a:lnTo>
                  <a:lnTo>
                    <a:pt x="687" y="516"/>
                  </a:lnTo>
                  <a:lnTo>
                    <a:pt x="677" y="515"/>
                  </a:lnTo>
                  <a:lnTo>
                    <a:pt x="681" y="536"/>
                  </a:lnTo>
                  <a:lnTo>
                    <a:pt x="683" y="567"/>
                  </a:lnTo>
                  <a:lnTo>
                    <a:pt x="687" y="595"/>
                  </a:lnTo>
                  <a:lnTo>
                    <a:pt x="685" y="611"/>
                  </a:lnTo>
                  <a:lnTo>
                    <a:pt x="681" y="625"/>
                  </a:lnTo>
                  <a:lnTo>
                    <a:pt x="685" y="640"/>
                  </a:lnTo>
                  <a:lnTo>
                    <a:pt x="684" y="652"/>
                  </a:lnTo>
                  <a:lnTo>
                    <a:pt x="684" y="660"/>
                  </a:lnTo>
                  <a:lnTo>
                    <a:pt x="687" y="670"/>
                  </a:lnTo>
                  <a:lnTo>
                    <a:pt x="687" y="675"/>
                  </a:lnTo>
                  <a:lnTo>
                    <a:pt x="676" y="684"/>
                  </a:lnTo>
                  <a:lnTo>
                    <a:pt x="662" y="677"/>
                  </a:lnTo>
                  <a:lnTo>
                    <a:pt x="656" y="676"/>
                  </a:lnTo>
                  <a:lnTo>
                    <a:pt x="642" y="676"/>
                  </a:lnTo>
                  <a:lnTo>
                    <a:pt x="637" y="676"/>
                  </a:lnTo>
                  <a:lnTo>
                    <a:pt x="634" y="673"/>
                  </a:lnTo>
                  <a:lnTo>
                    <a:pt x="630" y="672"/>
                  </a:lnTo>
                  <a:lnTo>
                    <a:pt x="629" y="673"/>
                  </a:lnTo>
                  <a:lnTo>
                    <a:pt x="627" y="675"/>
                  </a:lnTo>
                  <a:lnTo>
                    <a:pt x="622" y="679"/>
                  </a:lnTo>
                  <a:lnTo>
                    <a:pt x="619" y="683"/>
                  </a:lnTo>
                  <a:lnTo>
                    <a:pt x="619" y="687"/>
                  </a:lnTo>
                  <a:lnTo>
                    <a:pt x="619" y="693"/>
                  </a:lnTo>
                  <a:lnTo>
                    <a:pt x="625" y="708"/>
                  </a:lnTo>
                  <a:lnTo>
                    <a:pt x="627" y="713"/>
                  </a:lnTo>
                  <a:lnTo>
                    <a:pt x="627" y="717"/>
                  </a:lnTo>
                  <a:lnTo>
                    <a:pt x="633" y="717"/>
                  </a:lnTo>
                  <a:lnTo>
                    <a:pt x="635" y="721"/>
                  </a:lnTo>
                  <a:lnTo>
                    <a:pt x="640" y="728"/>
                  </a:lnTo>
                  <a:lnTo>
                    <a:pt x="646" y="749"/>
                  </a:lnTo>
                  <a:lnTo>
                    <a:pt x="658" y="765"/>
                  </a:lnTo>
                  <a:lnTo>
                    <a:pt x="658" y="773"/>
                  </a:lnTo>
                  <a:lnTo>
                    <a:pt x="660" y="777"/>
                  </a:lnTo>
                  <a:lnTo>
                    <a:pt x="668" y="785"/>
                  </a:lnTo>
                  <a:lnTo>
                    <a:pt x="670" y="797"/>
                  </a:lnTo>
                  <a:lnTo>
                    <a:pt x="676" y="814"/>
                  </a:lnTo>
                  <a:lnTo>
                    <a:pt x="669" y="821"/>
                  </a:lnTo>
                  <a:lnTo>
                    <a:pt x="664" y="827"/>
                  </a:lnTo>
                  <a:lnTo>
                    <a:pt x="663" y="832"/>
                  </a:lnTo>
                  <a:lnTo>
                    <a:pt x="663" y="842"/>
                  </a:lnTo>
                  <a:lnTo>
                    <a:pt x="668" y="851"/>
                  </a:lnTo>
                  <a:lnTo>
                    <a:pt x="676" y="855"/>
                  </a:lnTo>
                  <a:lnTo>
                    <a:pt x="681" y="864"/>
                  </a:lnTo>
                  <a:lnTo>
                    <a:pt x="681" y="879"/>
                  </a:lnTo>
                  <a:lnTo>
                    <a:pt x="684" y="886"/>
                  </a:lnTo>
                  <a:lnTo>
                    <a:pt x="681" y="891"/>
                  </a:lnTo>
                  <a:lnTo>
                    <a:pt x="669" y="910"/>
                  </a:lnTo>
                  <a:lnTo>
                    <a:pt x="653" y="925"/>
                  </a:lnTo>
                  <a:lnTo>
                    <a:pt x="616" y="950"/>
                  </a:lnTo>
                  <a:lnTo>
                    <a:pt x="599" y="967"/>
                  </a:lnTo>
                  <a:lnTo>
                    <a:pt x="594" y="953"/>
                  </a:lnTo>
                  <a:lnTo>
                    <a:pt x="592" y="953"/>
                  </a:lnTo>
                  <a:lnTo>
                    <a:pt x="591" y="931"/>
                  </a:lnTo>
                  <a:lnTo>
                    <a:pt x="587" y="924"/>
                  </a:lnTo>
                  <a:lnTo>
                    <a:pt x="586" y="920"/>
                  </a:lnTo>
                  <a:lnTo>
                    <a:pt x="582" y="918"/>
                  </a:lnTo>
                  <a:lnTo>
                    <a:pt x="579" y="912"/>
                  </a:lnTo>
                  <a:lnTo>
                    <a:pt x="575" y="908"/>
                  </a:lnTo>
                  <a:lnTo>
                    <a:pt x="568" y="905"/>
                  </a:lnTo>
                  <a:lnTo>
                    <a:pt x="566" y="906"/>
                  </a:lnTo>
                  <a:lnTo>
                    <a:pt x="562" y="904"/>
                  </a:lnTo>
                  <a:lnTo>
                    <a:pt x="560" y="900"/>
                  </a:lnTo>
                  <a:lnTo>
                    <a:pt x="554" y="902"/>
                  </a:lnTo>
                  <a:lnTo>
                    <a:pt x="549" y="901"/>
                  </a:lnTo>
                  <a:lnTo>
                    <a:pt x="548" y="903"/>
                  </a:lnTo>
                  <a:lnTo>
                    <a:pt x="547" y="904"/>
                  </a:lnTo>
                  <a:lnTo>
                    <a:pt x="544" y="904"/>
                  </a:lnTo>
                  <a:lnTo>
                    <a:pt x="541" y="901"/>
                  </a:lnTo>
                  <a:lnTo>
                    <a:pt x="538" y="900"/>
                  </a:lnTo>
                  <a:lnTo>
                    <a:pt x="537" y="898"/>
                  </a:lnTo>
                  <a:lnTo>
                    <a:pt x="534" y="896"/>
                  </a:lnTo>
                  <a:lnTo>
                    <a:pt x="529" y="890"/>
                  </a:lnTo>
                  <a:lnTo>
                    <a:pt x="523" y="867"/>
                  </a:lnTo>
                  <a:lnTo>
                    <a:pt x="518" y="855"/>
                  </a:lnTo>
                  <a:lnTo>
                    <a:pt x="519" y="854"/>
                  </a:lnTo>
                  <a:lnTo>
                    <a:pt x="523" y="852"/>
                  </a:lnTo>
                  <a:lnTo>
                    <a:pt x="522" y="846"/>
                  </a:lnTo>
                  <a:lnTo>
                    <a:pt x="518" y="840"/>
                  </a:lnTo>
                  <a:lnTo>
                    <a:pt x="514" y="838"/>
                  </a:lnTo>
                  <a:lnTo>
                    <a:pt x="506" y="842"/>
                  </a:lnTo>
                  <a:lnTo>
                    <a:pt x="504" y="839"/>
                  </a:lnTo>
                  <a:lnTo>
                    <a:pt x="502" y="838"/>
                  </a:lnTo>
                  <a:lnTo>
                    <a:pt x="497" y="836"/>
                  </a:lnTo>
                  <a:lnTo>
                    <a:pt x="488" y="832"/>
                  </a:lnTo>
                  <a:lnTo>
                    <a:pt x="484" y="831"/>
                  </a:lnTo>
                  <a:lnTo>
                    <a:pt x="480" y="830"/>
                  </a:lnTo>
                  <a:lnTo>
                    <a:pt x="477" y="827"/>
                  </a:lnTo>
                  <a:lnTo>
                    <a:pt x="471" y="820"/>
                  </a:lnTo>
                  <a:lnTo>
                    <a:pt x="471" y="817"/>
                  </a:lnTo>
                  <a:lnTo>
                    <a:pt x="466" y="813"/>
                  </a:lnTo>
                  <a:lnTo>
                    <a:pt x="461" y="809"/>
                  </a:lnTo>
                  <a:lnTo>
                    <a:pt x="457" y="807"/>
                  </a:lnTo>
                  <a:lnTo>
                    <a:pt x="456" y="806"/>
                  </a:lnTo>
                  <a:lnTo>
                    <a:pt x="457" y="806"/>
                  </a:lnTo>
                  <a:lnTo>
                    <a:pt x="461" y="803"/>
                  </a:lnTo>
                  <a:lnTo>
                    <a:pt x="462" y="797"/>
                  </a:lnTo>
                  <a:lnTo>
                    <a:pt x="459" y="795"/>
                  </a:lnTo>
                  <a:lnTo>
                    <a:pt x="456" y="796"/>
                  </a:lnTo>
                  <a:lnTo>
                    <a:pt x="455" y="796"/>
                  </a:lnTo>
                  <a:lnTo>
                    <a:pt x="454" y="796"/>
                  </a:lnTo>
                  <a:lnTo>
                    <a:pt x="453" y="796"/>
                  </a:lnTo>
                  <a:lnTo>
                    <a:pt x="453" y="793"/>
                  </a:lnTo>
                  <a:lnTo>
                    <a:pt x="453" y="789"/>
                  </a:lnTo>
                  <a:lnTo>
                    <a:pt x="453" y="786"/>
                  </a:lnTo>
                  <a:lnTo>
                    <a:pt x="452" y="786"/>
                  </a:lnTo>
                  <a:lnTo>
                    <a:pt x="450" y="785"/>
                  </a:lnTo>
                  <a:lnTo>
                    <a:pt x="449" y="786"/>
                  </a:lnTo>
                  <a:lnTo>
                    <a:pt x="452" y="776"/>
                  </a:lnTo>
                  <a:lnTo>
                    <a:pt x="450" y="773"/>
                  </a:lnTo>
                  <a:lnTo>
                    <a:pt x="449" y="766"/>
                  </a:lnTo>
                  <a:lnTo>
                    <a:pt x="448" y="765"/>
                  </a:lnTo>
                  <a:lnTo>
                    <a:pt x="447" y="763"/>
                  </a:lnTo>
                  <a:lnTo>
                    <a:pt x="447" y="762"/>
                  </a:lnTo>
                  <a:lnTo>
                    <a:pt x="447" y="760"/>
                  </a:lnTo>
                  <a:lnTo>
                    <a:pt x="448" y="758"/>
                  </a:lnTo>
                  <a:lnTo>
                    <a:pt x="448" y="753"/>
                  </a:lnTo>
                  <a:lnTo>
                    <a:pt x="448" y="751"/>
                  </a:lnTo>
                  <a:lnTo>
                    <a:pt x="449" y="752"/>
                  </a:lnTo>
                  <a:lnTo>
                    <a:pt x="450" y="752"/>
                  </a:lnTo>
                  <a:lnTo>
                    <a:pt x="452" y="748"/>
                  </a:lnTo>
                  <a:lnTo>
                    <a:pt x="450" y="742"/>
                  </a:lnTo>
                  <a:lnTo>
                    <a:pt x="450" y="741"/>
                  </a:lnTo>
                  <a:lnTo>
                    <a:pt x="450" y="737"/>
                  </a:lnTo>
                  <a:lnTo>
                    <a:pt x="449" y="734"/>
                  </a:lnTo>
                  <a:lnTo>
                    <a:pt x="450" y="729"/>
                  </a:lnTo>
                  <a:lnTo>
                    <a:pt x="452" y="729"/>
                  </a:lnTo>
                  <a:lnTo>
                    <a:pt x="453" y="729"/>
                  </a:lnTo>
                  <a:lnTo>
                    <a:pt x="454" y="728"/>
                  </a:lnTo>
                  <a:lnTo>
                    <a:pt x="453" y="726"/>
                  </a:lnTo>
                  <a:lnTo>
                    <a:pt x="452" y="725"/>
                  </a:lnTo>
                  <a:lnTo>
                    <a:pt x="449" y="723"/>
                  </a:lnTo>
                  <a:lnTo>
                    <a:pt x="447" y="719"/>
                  </a:lnTo>
                  <a:lnTo>
                    <a:pt x="445" y="719"/>
                  </a:lnTo>
                  <a:lnTo>
                    <a:pt x="438" y="715"/>
                  </a:lnTo>
                  <a:lnTo>
                    <a:pt x="430" y="714"/>
                  </a:lnTo>
                  <a:lnTo>
                    <a:pt x="424" y="714"/>
                  </a:lnTo>
                  <a:lnTo>
                    <a:pt x="423" y="717"/>
                  </a:lnTo>
                  <a:lnTo>
                    <a:pt x="423" y="718"/>
                  </a:lnTo>
                  <a:lnTo>
                    <a:pt x="423" y="719"/>
                  </a:lnTo>
                  <a:lnTo>
                    <a:pt x="413" y="715"/>
                  </a:lnTo>
                  <a:lnTo>
                    <a:pt x="411" y="714"/>
                  </a:lnTo>
                  <a:lnTo>
                    <a:pt x="413" y="714"/>
                  </a:lnTo>
                  <a:lnTo>
                    <a:pt x="414" y="713"/>
                  </a:lnTo>
                  <a:lnTo>
                    <a:pt x="414" y="712"/>
                  </a:lnTo>
                  <a:lnTo>
                    <a:pt x="413" y="711"/>
                  </a:lnTo>
                  <a:lnTo>
                    <a:pt x="411" y="709"/>
                  </a:lnTo>
                  <a:lnTo>
                    <a:pt x="411" y="708"/>
                  </a:lnTo>
                  <a:lnTo>
                    <a:pt x="409" y="707"/>
                  </a:lnTo>
                  <a:lnTo>
                    <a:pt x="406" y="706"/>
                  </a:lnTo>
                  <a:lnTo>
                    <a:pt x="402" y="708"/>
                  </a:lnTo>
                  <a:lnTo>
                    <a:pt x="402" y="709"/>
                  </a:lnTo>
                  <a:lnTo>
                    <a:pt x="402" y="708"/>
                  </a:lnTo>
                  <a:lnTo>
                    <a:pt x="401" y="708"/>
                  </a:lnTo>
                  <a:lnTo>
                    <a:pt x="402" y="709"/>
                  </a:lnTo>
                  <a:lnTo>
                    <a:pt x="401" y="709"/>
                  </a:lnTo>
                  <a:lnTo>
                    <a:pt x="398" y="709"/>
                  </a:lnTo>
                  <a:lnTo>
                    <a:pt x="397" y="709"/>
                  </a:lnTo>
                  <a:lnTo>
                    <a:pt x="397" y="708"/>
                  </a:lnTo>
                  <a:lnTo>
                    <a:pt x="398" y="707"/>
                  </a:lnTo>
                  <a:lnTo>
                    <a:pt x="397" y="706"/>
                  </a:lnTo>
                  <a:lnTo>
                    <a:pt x="396" y="704"/>
                  </a:lnTo>
                  <a:lnTo>
                    <a:pt x="395" y="707"/>
                  </a:lnTo>
                  <a:lnTo>
                    <a:pt x="396" y="703"/>
                  </a:lnTo>
                  <a:lnTo>
                    <a:pt x="395" y="702"/>
                  </a:lnTo>
                  <a:lnTo>
                    <a:pt x="394" y="702"/>
                  </a:lnTo>
                  <a:lnTo>
                    <a:pt x="393" y="701"/>
                  </a:lnTo>
                  <a:lnTo>
                    <a:pt x="392" y="701"/>
                  </a:lnTo>
                  <a:lnTo>
                    <a:pt x="389" y="700"/>
                  </a:lnTo>
                  <a:lnTo>
                    <a:pt x="388" y="696"/>
                  </a:lnTo>
                  <a:lnTo>
                    <a:pt x="387" y="694"/>
                  </a:lnTo>
                  <a:lnTo>
                    <a:pt x="385" y="692"/>
                  </a:lnTo>
                  <a:lnTo>
                    <a:pt x="383" y="692"/>
                  </a:lnTo>
                  <a:lnTo>
                    <a:pt x="383" y="690"/>
                  </a:lnTo>
                  <a:lnTo>
                    <a:pt x="381" y="690"/>
                  </a:lnTo>
                  <a:lnTo>
                    <a:pt x="381" y="689"/>
                  </a:lnTo>
                  <a:lnTo>
                    <a:pt x="379" y="686"/>
                  </a:lnTo>
                  <a:lnTo>
                    <a:pt x="379" y="684"/>
                  </a:lnTo>
                  <a:lnTo>
                    <a:pt x="378" y="682"/>
                  </a:lnTo>
                  <a:lnTo>
                    <a:pt x="378" y="680"/>
                  </a:lnTo>
                  <a:lnTo>
                    <a:pt x="377" y="679"/>
                  </a:lnTo>
                  <a:lnTo>
                    <a:pt x="377" y="678"/>
                  </a:lnTo>
                  <a:lnTo>
                    <a:pt x="375" y="677"/>
                  </a:lnTo>
                  <a:lnTo>
                    <a:pt x="375" y="675"/>
                  </a:lnTo>
                  <a:lnTo>
                    <a:pt x="374" y="675"/>
                  </a:lnTo>
                  <a:lnTo>
                    <a:pt x="373" y="674"/>
                  </a:lnTo>
                  <a:lnTo>
                    <a:pt x="374" y="669"/>
                  </a:lnTo>
                  <a:lnTo>
                    <a:pt x="371" y="667"/>
                  </a:lnTo>
                  <a:lnTo>
                    <a:pt x="370" y="665"/>
                  </a:lnTo>
                  <a:lnTo>
                    <a:pt x="370" y="664"/>
                  </a:lnTo>
                  <a:lnTo>
                    <a:pt x="368" y="662"/>
                  </a:lnTo>
                  <a:lnTo>
                    <a:pt x="368" y="660"/>
                  </a:lnTo>
                  <a:lnTo>
                    <a:pt x="366" y="657"/>
                  </a:lnTo>
                  <a:lnTo>
                    <a:pt x="363" y="654"/>
                  </a:lnTo>
                  <a:lnTo>
                    <a:pt x="363" y="653"/>
                  </a:lnTo>
                  <a:lnTo>
                    <a:pt x="362" y="652"/>
                  </a:lnTo>
                  <a:lnTo>
                    <a:pt x="361" y="650"/>
                  </a:lnTo>
                  <a:lnTo>
                    <a:pt x="361" y="647"/>
                  </a:lnTo>
                  <a:lnTo>
                    <a:pt x="361" y="644"/>
                  </a:lnTo>
                  <a:lnTo>
                    <a:pt x="361" y="643"/>
                  </a:lnTo>
                  <a:lnTo>
                    <a:pt x="358" y="639"/>
                  </a:lnTo>
                  <a:lnTo>
                    <a:pt x="354" y="637"/>
                  </a:lnTo>
                  <a:lnTo>
                    <a:pt x="349" y="636"/>
                  </a:lnTo>
                  <a:lnTo>
                    <a:pt x="341" y="629"/>
                  </a:lnTo>
                  <a:lnTo>
                    <a:pt x="335" y="628"/>
                  </a:lnTo>
                  <a:lnTo>
                    <a:pt x="334" y="628"/>
                  </a:lnTo>
                  <a:lnTo>
                    <a:pt x="334" y="625"/>
                  </a:lnTo>
                  <a:lnTo>
                    <a:pt x="334" y="624"/>
                  </a:lnTo>
                  <a:lnTo>
                    <a:pt x="333" y="620"/>
                  </a:lnTo>
                  <a:lnTo>
                    <a:pt x="331" y="618"/>
                  </a:lnTo>
                  <a:lnTo>
                    <a:pt x="331" y="611"/>
                  </a:lnTo>
                  <a:lnTo>
                    <a:pt x="329" y="610"/>
                  </a:lnTo>
                  <a:lnTo>
                    <a:pt x="329" y="608"/>
                  </a:lnTo>
                  <a:lnTo>
                    <a:pt x="327" y="604"/>
                  </a:lnTo>
                  <a:lnTo>
                    <a:pt x="320" y="598"/>
                  </a:lnTo>
                  <a:lnTo>
                    <a:pt x="316" y="594"/>
                  </a:lnTo>
                  <a:lnTo>
                    <a:pt x="316" y="591"/>
                  </a:lnTo>
                  <a:lnTo>
                    <a:pt x="315" y="589"/>
                  </a:lnTo>
                  <a:lnTo>
                    <a:pt x="314" y="588"/>
                  </a:lnTo>
                  <a:lnTo>
                    <a:pt x="313" y="587"/>
                  </a:lnTo>
                  <a:lnTo>
                    <a:pt x="312" y="584"/>
                  </a:lnTo>
                  <a:lnTo>
                    <a:pt x="310" y="581"/>
                  </a:lnTo>
                  <a:lnTo>
                    <a:pt x="311" y="580"/>
                  </a:lnTo>
                  <a:lnTo>
                    <a:pt x="310" y="570"/>
                  </a:lnTo>
                  <a:lnTo>
                    <a:pt x="302" y="565"/>
                  </a:lnTo>
                  <a:lnTo>
                    <a:pt x="301" y="562"/>
                  </a:lnTo>
                  <a:lnTo>
                    <a:pt x="297" y="556"/>
                  </a:lnTo>
                  <a:lnTo>
                    <a:pt x="296" y="552"/>
                  </a:lnTo>
                  <a:lnTo>
                    <a:pt x="295" y="550"/>
                  </a:lnTo>
                  <a:lnTo>
                    <a:pt x="288" y="549"/>
                  </a:lnTo>
                  <a:lnTo>
                    <a:pt x="288" y="547"/>
                  </a:lnTo>
                  <a:lnTo>
                    <a:pt x="290" y="547"/>
                  </a:lnTo>
                  <a:lnTo>
                    <a:pt x="290" y="545"/>
                  </a:lnTo>
                  <a:lnTo>
                    <a:pt x="289" y="540"/>
                  </a:lnTo>
                  <a:lnTo>
                    <a:pt x="289" y="534"/>
                  </a:lnTo>
                  <a:lnTo>
                    <a:pt x="288" y="534"/>
                  </a:lnTo>
                  <a:lnTo>
                    <a:pt x="289" y="530"/>
                  </a:lnTo>
                  <a:lnTo>
                    <a:pt x="290" y="527"/>
                  </a:lnTo>
                  <a:lnTo>
                    <a:pt x="288" y="522"/>
                  </a:lnTo>
                  <a:lnTo>
                    <a:pt x="286" y="521"/>
                  </a:lnTo>
                  <a:lnTo>
                    <a:pt x="288" y="520"/>
                  </a:lnTo>
                  <a:lnTo>
                    <a:pt x="286" y="518"/>
                  </a:lnTo>
                  <a:lnTo>
                    <a:pt x="284" y="517"/>
                  </a:lnTo>
                  <a:lnTo>
                    <a:pt x="286" y="509"/>
                  </a:lnTo>
                  <a:lnTo>
                    <a:pt x="285" y="503"/>
                  </a:lnTo>
                  <a:lnTo>
                    <a:pt x="284" y="499"/>
                  </a:lnTo>
                  <a:lnTo>
                    <a:pt x="281" y="497"/>
                  </a:lnTo>
                  <a:lnTo>
                    <a:pt x="277" y="496"/>
                  </a:lnTo>
                  <a:lnTo>
                    <a:pt x="274" y="497"/>
                  </a:lnTo>
                  <a:lnTo>
                    <a:pt x="273" y="501"/>
                  </a:lnTo>
                  <a:lnTo>
                    <a:pt x="271" y="497"/>
                  </a:lnTo>
                  <a:lnTo>
                    <a:pt x="267" y="493"/>
                  </a:lnTo>
                  <a:lnTo>
                    <a:pt x="266" y="492"/>
                  </a:lnTo>
                  <a:lnTo>
                    <a:pt x="264" y="487"/>
                  </a:lnTo>
                  <a:lnTo>
                    <a:pt x="270" y="476"/>
                  </a:lnTo>
                  <a:lnTo>
                    <a:pt x="269" y="471"/>
                  </a:lnTo>
                  <a:lnTo>
                    <a:pt x="268" y="470"/>
                  </a:lnTo>
                  <a:lnTo>
                    <a:pt x="264" y="467"/>
                  </a:lnTo>
                  <a:lnTo>
                    <a:pt x="264" y="461"/>
                  </a:lnTo>
                  <a:lnTo>
                    <a:pt x="263" y="458"/>
                  </a:lnTo>
                  <a:lnTo>
                    <a:pt x="259" y="456"/>
                  </a:lnTo>
                  <a:lnTo>
                    <a:pt x="258" y="452"/>
                  </a:lnTo>
                  <a:lnTo>
                    <a:pt x="257" y="451"/>
                  </a:lnTo>
                  <a:lnTo>
                    <a:pt x="254" y="442"/>
                  </a:lnTo>
                  <a:lnTo>
                    <a:pt x="253" y="441"/>
                  </a:lnTo>
                  <a:lnTo>
                    <a:pt x="251" y="438"/>
                  </a:lnTo>
                  <a:lnTo>
                    <a:pt x="247" y="427"/>
                  </a:lnTo>
                  <a:lnTo>
                    <a:pt x="243" y="419"/>
                  </a:lnTo>
                  <a:lnTo>
                    <a:pt x="242" y="411"/>
                  </a:lnTo>
                  <a:lnTo>
                    <a:pt x="241" y="408"/>
                  </a:lnTo>
                  <a:lnTo>
                    <a:pt x="240" y="409"/>
                  </a:lnTo>
                  <a:lnTo>
                    <a:pt x="238" y="407"/>
                  </a:lnTo>
                  <a:lnTo>
                    <a:pt x="236" y="408"/>
                  </a:lnTo>
                  <a:lnTo>
                    <a:pt x="234" y="407"/>
                  </a:lnTo>
                  <a:lnTo>
                    <a:pt x="236" y="388"/>
                  </a:lnTo>
                  <a:lnTo>
                    <a:pt x="234" y="384"/>
                  </a:lnTo>
                  <a:lnTo>
                    <a:pt x="236" y="370"/>
                  </a:lnTo>
                  <a:lnTo>
                    <a:pt x="234" y="360"/>
                  </a:lnTo>
                  <a:lnTo>
                    <a:pt x="231" y="355"/>
                  </a:lnTo>
                  <a:lnTo>
                    <a:pt x="228" y="354"/>
                  </a:lnTo>
                  <a:lnTo>
                    <a:pt x="226" y="354"/>
                  </a:lnTo>
                  <a:lnTo>
                    <a:pt x="225" y="354"/>
                  </a:lnTo>
                  <a:lnTo>
                    <a:pt x="224" y="354"/>
                  </a:lnTo>
                  <a:lnTo>
                    <a:pt x="227" y="346"/>
                  </a:lnTo>
                  <a:lnTo>
                    <a:pt x="227" y="336"/>
                  </a:lnTo>
                  <a:lnTo>
                    <a:pt x="224" y="326"/>
                  </a:lnTo>
                  <a:lnTo>
                    <a:pt x="215" y="314"/>
                  </a:lnTo>
                  <a:lnTo>
                    <a:pt x="214" y="314"/>
                  </a:lnTo>
                  <a:lnTo>
                    <a:pt x="206" y="295"/>
                  </a:lnTo>
                  <a:lnTo>
                    <a:pt x="204" y="289"/>
                  </a:lnTo>
                  <a:lnTo>
                    <a:pt x="203" y="280"/>
                  </a:lnTo>
                  <a:lnTo>
                    <a:pt x="202" y="272"/>
                  </a:lnTo>
                  <a:lnTo>
                    <a:pt x="203" y="270"/>
                  </a:lnTo>
                  <a:lnTo>
                    <a:pt x="206" y="262"/>
                  </a:lnTo>
                  <a:lnTo>
                    <a:pt x="206" y="250"/>
                  </a:lnTo>
                  <a:lnTo>
                    <a:pt x="207" y="250"/>
                  </a:lnTo>
                  <a:lnTo>
                    <a:pt x="206" y="245"/>
                  </a:lnTo>
                  <a:lnTo>
                    <a:pt x="204" y="237"/>
                  </a:lnTo>
                  <a:lnTo>
                    <a:pt x="206" y="236"/>
                  </a:lnTo>
                  <a:lnTo>
                    <a:pt x="206" y="237"/>
                  </a:lnTo>
                  <a:lnTo>
                    <a:pt x="213" y="235"/>
                  </a:lnTo>
                  <a:lnTo>
                    <a:pt x="214" y="235"/>
                  </a:lnTo>
                  <a:lnTo>
                    <a:pt x="214" y="231"/>
                  </a:lnTo>
                  <a:lnTo>
                    <a:pt x="214" y="230"/>
                  </a:lnTo>
                  <a:lnTo>
                    <a:pt x="215" y="225"/>
                  </a:lnTo>
                  <a:lnTo>
                    <a:pt x="213" y="221"/>
                  </a:lnTo>
                  <a:lnTo>
                    <a:pt x="212" y="221"/>
                  </a:lnTo>
                  <a:lnTo>
                    <a:pt x="212" y="220"/>
                  </a:lnTo>
                  <a:lnTo>
                    <a:pt x="211" y="218"/>
                  </a:lnTo>
                  <a:lnTo>
                    <a:pt x="208" y="217"/>
                  </a:lnTo>
                  <a:lnTo>
                    <a:pt x="206" y="217"/>
                  </a:lnTo>
                  <a:lnTo>
                    <a:pt x="199" y="212"/>
                  </a:lnTo>
                  <a:lnTo>
                    <a:pt x="198" y="210"/>
                  </a:lnTo>
                  <a:lnTo>
                    <a:pt x="198" y="209"/>
                  </a:lnTo>
                  <a:lnTo>
                    <a:pt x="195" y="210"/>
                  </a:lnTo>
                  <a:lnTo>
                    <a:pt x="190" y="208"/>
                  </a:lnTo>
                  <a:lnTo>
                    <a:pt x="180" y="203"/>
                  </a:lnTo>
                  <a:lnTo>
                    <a:pt x="174" y="201"/>
                  </a:lnTo>
                  <a:lnTo>
                    <a:pt x="173" y="201"/>
                  </a:lnTo>
                  <a:lnTo>
                    <a:pt x="172" y="201"/>
                  </a:lnTo>
                  <a:lnTo>
                    <a:pt x="161" y="198"/>
                  </a:lnTo>
                  <a:lnTo>
                    <a:pt x="161" y="197"/>
                  </a:lnTo>
                  <a:lnTo>
                    <a:pt x="159" y="193"/>
                  </a:lnTo>
                  <a:lnTo>
                    <a:pt x="154" y="193"/>
                  </a:lnTo>
                  <a:lnTo>
                    <a:pt x="152" y="191"/>
                  </a:lnTo>
                  <a:lnTo>
                    <a:pt x="152" y="190"/>
                  </a:lnTo>
                  <a:lnTo>
                    <a:pt x="155" y="184"/>
                  </a:lnTo>
                  <a:lnTo>
                    <a:pt x="155" y="183"/>
                  </a:lnTo>
                  <a:lnTo>
                    <a:pt x="154" y="178"/>
                  </a:lnTo>
                  <a:lnTo>
                    <a:pt x="154" y="174"/>
                  </a:lnTo>
                  <a:lnTo>
                    <a:pt x="152" y="169"/>
                  </a:lnTo>
                  <a:lnTo>
                    <a:pt x="150" y="166"/>
                  </a:lnTo>
                  <a:lnTo>
                    <a:pt x="148" y="164"/>
                  </a:lnTo>
                  <a:lnTo>
                    <a:pt x="141" y="159"/>
                  </a:lnTo>
                  <a:lnTo>
                    <a:pt x="139" y="158"/>
                  </a:lnTo>
                  <a:lnTo>
                    <a:pt x="138" y="157"/>
                  </a:lnTo>
                  <a:lnTo>
                    <a:pt x="135" y="157"/>
                  </a:lnTo>
                  <a:lnTo>
                    <a:pt x="133" y="154"/>
                  </a:lnTo>
                  <a:lnTo>
                    <a:pt x="130" y="153"/>
                  </a:lnTo>
                  <a:lnTo>
                    <a:pt x="128" y="153"/>
                  </a:lnTo>
                  <a:lnTo>
                    <a:pt x="125" y="151"/>
                  </a:lnTo>
                  <a:lnTo>
                    <a:pt x="124" y="151"/>
                  </a:lnTo>
                  <a:lnTo>
                    <a:pt x="119" y="152"/>
                  </a:lnTo>
                  <a:lnTo>
                    <a:pt x="117" y="153"/>
                  </a:lnTo>
                  <a:lnTo>
                    <a:pt x="116" y="153"/>
                  </a:lnTo>
                  <a:lnTo>
                    <a:pt x="112" y="152"/>
                  </a:lnTo>
                  <a:lnTo>
                    <a:pt x="104" y="156"/>
                  </a:lnTo>
                  <a:lnTo>
                    <a:pt x="104" y="161"/>
                  </a:lnTo>
                  <a:lnTo>
                    <a:pt x="100" y="163"/>
                  </a:lnTo>
                  <a:lnTo>
                    <a:pt x="96" y="162"/>
                  </a:lnTo>
                  <a:lnTo>
                    <a:pt x="91" y="159"/>
                  </a:lnTo>
                  <a:lnTo>
                    <a:pt x="88" y="156"/>
                  </a:lnTo>
                  <a:lnTo>
                    <a:pt x="85" y="153"/>
                  </a:lnTo>
                  <a:lnTo>
                    <a:pt x="82" y="152"/>
                  </a:lnTo>
                  <a:lnTo>
                    <a:pt x="79" y="148"/>
                  </a:lnTo>
                  <a:lnTo>
                    <a:pt x="79" y="147"/>
                  </a:lnTo>
                  <a:lnTo>
                    <a:pt x="76" y="143"/>
                  </a:lnTo>
                  <a:lnTo>
                    <a:pt x="69" y="138"/>
                  </a:lnTo>
                  <a:lnTo>
                    <a:pt x="67" y="137"/>
                  </a:lnTo>
                  <a:lnTo>
                    <a:pt x="67" y="136"/>
                  </a:lnTo>
                  <a:lnTo>
                    <a:pt x="66" y="135"/>
                  </a:lnTo>
                  <a:lnTo>
                    <a:pt x="62" y="133"/>
                  </a:lnTo>
                  <a:lnTo>
                    <a:pt x="61" y="132"/>
                  </a:lnTo>
                  <a:lnTo>
                    <a:pt x="61" y="129"/>
                  </a:lnTo>
                  <a:lnTo>
                    <a:pt x="60" y="128"/>
                  </a:lnTo>
                  <a:lnTo>
                    <a:pt x="57" y="125"/>
                  </a:lnTo>
                  <a:lnTo>
                    <a:pt x="57" y="124"/>
                  </a:lnTo>
                  <a:lnTo>
                    <a:pt x="55" y="121"/>
                  </a:lnTo>
                  <a:lnTo>
                    <a:pt x="52" y="119"/>
                  </a:lnTo>
                  <a:lnTo>
                    <a:pt x="47" y="119"/>
                  </a:lnTo>
                  <a:lnTo>
                    <a:pt x="44" y="119"/>
                  </a:lnTo>
                  <a:lnTo>
                    <a:pt x="42" y="118"/>
                  </a:lnTo>
                  <a:lnTo>
                    <a:pt x="39" y="113"/>
                  </a:lnTo>
                  <a:lnTo>
                    <a:pt x="35" y="109"/>
                  </a:lnTo>
                  <a:lnTo>
                    <a:pt x="34" y="108"/>
                  </a:lnTo>
                  <a:lnTo>
                    <a:pt x="32" y="109"/>
                  </a:lnTo>
                  <a:lnTo>
                    <a:pt x="30" y="108"/>
                  </a:lnTo>
                  <a:lnTo>
                    <a:pt x="28" y="112"/>
                  </a:lnTo>
                  <a:lnTo>
                    <a:pt x="28" y="113"/>
                  </a:lnTo>
                  <a:lnTo>
                    <a:pt x="28" y="115"/>
                  </a:lnTo>
                  <a:lnTo>
                    <a:pt x="22" y="113"/>
                  </a:lnTo>
                  <a:lnTo>
                    <a:pt x="20" y="108"/>
                  </a:lnTo>
                  <a:lnTo>
                    <a:pt x="9" y="95"/>
                  </a:lnTo>
                  <a:lnTo>
                    <a:pt x="4" y="93"/>
                  </a:lnTo>
                  <a:lnTo>
                    <a:pt x="0" y="83"/>
                  </a:lnTo>
                  <a:lnTo>
                    <a:pt x="4" y="83"/>
                  </a:lnTo>
                  <a:lnTo>
                    <a:pt x="5" y="78"/>
                  </a:lnTo>
                  <a:lnTo>
                    <a:pt x="4" y="51"/>
                  </a:lnTo>
                  <a:lnTo>
                    <a:pt x="9" y="48"/>
                  </a:lnTo>
                  <a:lnTo>
                    <a:pt x="11" y="51"/>
                  </a:lnTo>
                  <a:lnTo>
                    <a:pt x="13" y="34"/>
                  </a:lnTo>
                  <a:lnTo>
                    <a:pt x="24" y="16"/>
                  </a:lnTo>
                  <a:lnTo>
                    <a:pt x="39" y="0"/>
                  </a:lnTo>
                  <a:lnTo>
                    <a:pt x="53" y="19"/>
                  </a:lnTo>
                  <a:lnTo>
                    <a:pt x="193" y="94"/>
                  </a:lnTo>
                  <a:lnTo>
                    <a:pt x="385" y="193"/>
                  </a:lnTo>
                  <a:lnTo>
                    <a:pt x="387" y="195"/>
                  </a:lnTo>
                  <a:lnTo>
                    <a:pt x="401" y="201"/>
                  </a:lnTo>
                  <a:lnTo>
                    <a:pt x="404" y="203"/>
                  </a:lnTo>
                  <a:lnTo>
                    <a:pt x="431" y="217"/>
                  </a:lnTo>
                  <a:lnTo>
                    <a:pt x="499" y="223"/>
                  </a:lnTo>
                  <a:lnTo>
                    <a:pt x="653" y="235"/>
                  </a:lnTo>
                  <a:lnTo>
                    <a:pt x="673" y="236"/>
                  </a:lnTo>
                </a:path>
              </a:pathLst>
            </a:custGeom>
            <a:solidFill>
              <a:srgbClr val="000099"/>
            </a:solidFill>
            <a:ln w="3175" cap="rnd">
              <a:solidFill>
                <a:schemeClr val="tx1"/>
              </a:solidFill>
              <a:round/>
              <a:headEnd type="none" w="sm" len="sm"/>
              <a:tailEnd type="none" w="sm" len="sm"/>
            </a:ln>
          </p:spPr>
          <p:txBody>
            <a:bodyPr/>
            <a:lstStyle/>
            <a:p>
              <a:pPr algn="just" eaLnBrk="0" hangingPunct="0">
                <a:lnSpc>
                  <a:spcPct val="120000"/>
                </a:lnSpc>
              </a:pPr>
              <a:endParaRPr lang="en-US" dirty="0"/>
            </a:p>
          </p:txBody>
        </p:sp>
        <p:sp>
          <p:nvSpPr>
            <p:cNvPr id="10246" name="Freeform 9"/>
            <p:cNvSpPr>
              <a:spLocks/>
            </p:cNvSpPr>
            <p:nvPr/>
          </p:nvSpPr>
          <p:spPr bwMode="auto">
            <a:xfrm>
              <a:off x="2232623" y="4392083"/>
              <a:ext cx="1170609" cy="1178983"/>
            </a:xfrm>
            <a:custGeom>
              <a:avLst/>
              <a:gdLst>
                <a:gd name="T0" fmla="*/ 2147483647 w 618"/>
                <a:gd name="T1" fmla="*/ 0 h 753"/>
                <a:gd name="T2" fmla="*/ 2147483647 w 618"/>
                <a:gd name="T3" fmla="*/ 2147483647 h 753"/>
                <a:gd name="T4" fmla="*/ 2147483647 w 618"/>
                <a:gd name="T5" fmla="*/ 2147483647 h 753"/>
                <a:gd name="T6" fmla="*/ 2147483647 w 618"/>
                <a:gd name="T7" fmla="*/ 2147483647 h 753"/>
                <a:gd name="T8" fmla="*/ 2147483647 w 618"/>
                <a:gd name="T9" fmla="*/ 2147483647 h 753"/>
                <a:gd name="T10" fmla="*/ 0 w 618"/>
                <a:gd name="T11" fmla="*/ 2147483647 h 753"/>
                <a:gd name="T12" fmla="*/ 2147483647 w 618"/>
                <a:gd name="T13" fmla="*/ 0 h 753"/>
                <a:gd name="T14" fmla="*/ 2147483647 w 618"/>
                <a:gd name="T15" fmla="*/ 0 h 753"/>
                <a:gd name="T16" fmla="*/ 0 60000 65536"/>
                <a:gd name="T17" fmla="*/ 0 60000 65536"/>
                <a:gd name="T18" fmla="*/ 0 60000 65536"/>
                <a:gd name="T19" fmla="*/ 0 60000 65536"/>
                <a:gd name="T20" fmla="*/ 0 60000 65536"/>
                <a:gd name="T21" fmla="*/ 0 60000 65536"/>
                <a:gd name="T22" fmla="*/ 0 60000 65536"/>
                <a:gd name="T23" fmla="*/ 0 60000 65536"/>
                <a:gd name="T24" fmla="*/ 0 w 618"/>
                <a:gd name="T25" fmla="*/ 0 h 753"/>
                <a:gd name="T26" fmla="*/ 618 w 618"/>
                <a:gd name="T27" fmla="*/ 753 h 7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18" h="753">
                  <a:moveTo>
                    <a:pt x="133" y="0"/>
                  </a:moveTo>
                  <a:lnTo>
                    <a:pt x="434" y="55"/>
                  </a:lnTo>
                  <a:lnTo>
                    <a:pt x="411" y="186"/>
                  </a:lnTo>
                  <a:lnTo>
                    <a:pt x="618" y="219"/>
                  </a:lnTo>
                  <a:lnTo>
                    <a:pt x="538" y="753"/>
                  </a:lnTo>
                  <a:lnTo>
                    <a:pt x="0" y="663"/>
                  </a:lnTo>
                  <a:lnTo>
                    <a:pt x="133" y="0"/>
                  </a:lnTo>
                  <a:close/>
                </a:path>
              </a:pathLst>
            </a:custGeom>
            <a:solidFill>
              <a:srgbClr val="000000"/>
            </a:solidFill>
            <a:ln w="25400">
              <a:solidFill>
                <a:schemeClr val="tx1"/>
              </a:solidFill>
              <a:round/>
              <a:headEnd/>
              <a:tailEnd/>
            </a:ln>
          </p:spPr>
          <p:txBody>
            <a:bodyPr/>
            <a:lstStyle/>
            <a:p>
              <a:pPr algn="just" eaLnBrk="0" hangingPunct="0">
                <a:lnSpc>
                  <a:spcPct val="120000"/>
                </a:lnSpc>
              </a:pPr>
              <a:endParaRPr lang="en-US" dirty="0"/>
            </a:p>
          </p:txBody>
        </p:sp>
        <p:sp>
          <p:nvSpPr>
            <p:cNvPr id="10247" name="Freeform 11"/>
            <p:cNvSpPr>
              <a:spLocks/>
            </p:cNvSpPr>
            <p:nvPr/>
          </p:nvSpPr>
          <p:spPr bwMode="auto">
            <a:xfrm>
              <a:off x="432536" y="4008967"/>
              <a:ext cx="1639957" cy="2254250"/>
            </a:xfrm>
            <a:custGeom>
              <a:avLst/>
              <a:gdLst>
                <a:gd name="T0" fmla="*/ 2147483647 w 867"/>
                <a:gd name="T1" fmla="*/ 2147483647 h 1443"/>
                <a:gd name="T2" fmla="*/ 2147483647 w 867"/>
                <a:gd name="T3" fmla="*/ 2147483647 h 1443"/>
                <a:gd name="T4" fmla="*/ 2147483647 w 867"/>
                <a:gd name="T5" fmla="*/ 2147483647 h 1443"/>
                <a:gd name="T6" fmla="*/ 2147483647 w 867"/>
                <a:gd name="T7" fmla="*/ 2147483647 h 1443"/>
                <a:gd name="T8" fmla="*/ 2147483647 w 867"/>
                <a:gd name="T9" fmla="*/ 2147483647 h 1443"/>
                <a:gd name="T10" fmla="*/ 2147483647 w 867"/>
                <a:gd name="T11" fmla="*/ 2147483647 h 1443"/>
                <a:gd name="T12" fmla="*/ 2147483647 w 867"/>
                <a:gd name="T13" fmla="*/ 2147483647 h 1443"/>
                <a:gd name="T14" fmla="*/ 2147483647 w 867"/>
                <a:gd name="T15" fmla="*/ 2147483647 h 1443"/>
                <a:gd name="T16" fmla="*/ 2147483647 w 867"/>
                <a:gd name="T17" fmla="*/ 2147483647 h 1443"/>
                <a:gd name="T18" fmla="*/ 2147483647 w 867"/>
                <a:gd name="T19" fmla="*/ 2147483647 h 1443"/>
                <a:gd name="T20" fmla="*/ 2147483647 w 867"/>
                <a:gd name="T21" fmla="*/ 2147483647 h 1443"/>
                <a:gd name="T22" fmla="*/ 2147483647 w 867"/>
                <a:gd name="T23" fmla="*/ 2147483647 h 1443"/>
                <a:gd name="T24" fmla="*/ 2147483647 w 867"/>
                <a:gd name="T25" fmla="*/ 2147483647 h 1443"/>
                <a:gd name="T26" fmla="*/ 2147483647 w 867"/>
                <a:gd name="T27" fmla="*/ 2147483647 h 1443"/>
                <a:gd name="T28" fmla="*/ 2147483647 w 867"/>
                <a:gd name="T29" fmla="*/ 2147483647 h 1443"/>
                <a:gd name="T30" fmla="*/ 2147483647 w 867"/>
                <a:gd name="T31" fmla="*/ 2147483647 h 1443"/>
                <a:gd name="T32" fmla="*/ 2147483647 w 867"/>
                <a:gd name="T33" fmla="*/ 2147483647 h 1443"/>
                <a:gd name="T34" fmla="*/ 2147483647 w 867"/>
                <a:gd name="T35" fmla="*/ 2147483647 h 1443"/>
                <a:gd name="T36" fmla="*/ 2147483647 w 867"/>
                <a:gd name="T37" fmla="*/ 2147483647 h 1443"/>
                <a:gd name="T38" fmla="*/ 2147483647 w 867"/>
                <a:gd name="T39" fmla="*/ 2147483647 h 1443"/>
                <a:gd name="T40" fmla="*/ 2147483647 w 867"/>
                <a:gd name="T41" fmla="*/ 2147483647 h 1443"/>
                <a:gd name="T42" fmla="*/ 2147483647 w 867"/>
                <a:gd name="T43" fmla="*/ 2147483647 h 1443"/>
                <a:gd name="T44" fmla="*/ 2147483647 w 867"/>
                <a:gd name="T45" fmla="*/ 2147483647 h 1443"/>
                <a:gd name="T46" fmla="*/ 2147483647 w 867"/>
                <a:gd name="T47" fmla="*/ 2147483647 h 1443"/>
                <a:gd name="T48" fmla="*/ 2147483647 w 867"/>
                <a:gd name="T49" fmla="*/ 2147483647 h 1443"/>
                <a:gd name="T50" fmla="*/ 2147483647 w 867"/>
                <a:gd name="T51" fmla="*/ 2147483647 h 1443"/>
                <a:gd name="T52" fmla="*/ 2147483647 w 867"/>
                <a:gd name="T53" fmla="*/ 2147483647 h 1443"/>
                <a:gd name="T54" fmla="*/ 2147483647 w 867"/>
                <a:gd name="T55" fmla="*/ 0 h 1443"/>
                <a:gd name="T56" fmla="*/ 2147483647 w 867"/>
                <a:gd name="T57" fmla="*/ 2147483647 h 1443"/>
                <a:gd name="T58" fmla="*/ 0 w 867"/>
                <a:gd name="T59" fmla="*/ 2147483647 h 1443"/>
                <a:gd name="T60" fmla="*/ 2147483647 w 867"/>
                <a:gd name="T61" fmla="*/ 2147483647 h 1443"/>
                <a:gd name="T62" fmla="*/ 2147483647 w 867"/>
                <a:gd name="T63" fmla="*/ 2147483647 h 14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67"/>
                <a:gd name="T97" fmla="*/ 0 h 1443"/>
                <a:gd name="T98" fmla="*/ 867 w 867"/>
                <a:gd name="T99" fmla="*/ 1443 h 144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67" h="1443">
                  <a:moveTo>
                    <a:pt x="30" y="293"/>
                  </a:moveTo>
                  <a:lnTo>
                    <a:pt x="5" y="405"/>
                  </a:lnTo>
                  <a:lnTo>
                    <a:pt x="89" y="585"/>
                  </a:lnTo>
                  <a:lnTo>
                    <a:pt x="104" y="574"/>
                  </a:lnTo>
                  <a:lnTo>
                    <a:pt x="129" y="650"/>
                  </a:lnTo>
                  <a:lnTo>
                    <a:pt x="89" y="597"/>
                  </a:lnTo>
                  <a:lnTo>
                    <a:pt x="79" y="680"/>
                  </a:lnTo>
                  <a:lnTo>
                    <a:pt x="125" y="732"/>
                  </a:lnTo>
                  <a:lnTo>
                    <a:pt x="95" y="802"/>
                  </a:lnTo>
                  <a:lnTo>
                    <a:pt x="186" y="994"/>
                  </a:lnTo>
                  <a:lnTo>
                    <a:pt x="165" y="1064"/>
                  </a:lnTo>
                  <a:lnTo>
                    <a:pt x="285" y="1119"/>
                  </a:lnTo>
                  <a:lnTo>
                    <a:pt x="329" y="1176"/>
                  </a:lnTo>
                  <a:lnTo>
                    <a:pt x="378" y="1195"/>
                  </a:lnTo>
                  <a:lnTo>
                    <a:pt x="380" y="1230"/>
                  </a:lnTo>
                  <a:lnTo>
                    <a:pt x="412" y="1237"/>
                  </a:lnTo>
                  <a:lnTo>
                    <a:pt x="483" y="1348"/>
                  </a:lnTo>
                  <a:lnTo>
                    <a:pt x="483" y="1425"/>
                  </a:lnTo>
                  <a:lnTo>
                    <a:pt x="791" y="1443"/>
                  </a:lnTo>
                  <a:lnTo>
                    <a:pt x="772" y="1410"/>
                  </a:lnTo>
                  <a:lnTo>
                    <a:pt x="781" y="1365"/>
                  </a:lnTo>
                  <a:lnTo>
                    <a:pt x="830" y="1285"/>
                  </a:lnTo>
                  <a:lnTo>
                    <a:pt x="867" y="1264"/>
                  </a:lnTo>
                  <a:lnTo>
                    <a:pt x="846" y="1235"/>
                  </a:lnTo>
                  <a:lnTo>
                    <a:pt x="830" y="1157"/>
                  </a:lnTo>
                  <a:lnTo>
                    <a:pt x="389" y="496"/>
                  </a:lnTo>
                  <a:lnTo>
                    <a:pt x="492" y="112"/>
                  </a:lnTo>
                  <a:lnTo>
                    <a:pt x="83" y="0"/>
                  </a:lnTo>
                  <a:lnTo>
                    <a:pt x="72" y="23"/>
                  </a:lnTo>
                  <a:lnTo>
                    <a:pt x="0" y="192"/>
                  </a:lnTo>
                  <a:lnTo>
                    <a:pt x="30" y="293"/>
                  </a:lnTo>
                  <a:close/>
                </a:path>
              </a:pathLst>
            </a:custGeom>
            <a:solidFill>
              <a:srgbClr val="000000"/>
            </a:solidFill>
            <a:ln w="25400">
              <a:solidFill>
                <a:schemeClr val="tx1"/>
              </a:solidFill>
              <a:round/>
              <a:headEnd/>
              <a:tailEnd/>
            </a:ln>
          </p:spPr>
          <p:txBody>
            <a:bodyPr/>
            <a:lstStyle/>
            <a:p>
              <a:pPr algn="just" eaLnBrk="0" hangingPunct="0">
                <a:lnSpc>
                  <a:spcPct val="120000"/>
                </a:lnSpc>
              </a:pPr>
              <a:endParaRPr lang="en-US" dirty="0"/>
            </a:p>
          </p:txBody>
        </p:sp>
        <p:sp>
          <p:nvSpPr>
            <p:cNvPr id="10248" name="Freeform 12"/>
            <p:cNvSpPr>
              <a:spLocks/>
            </p:cNvSpPr>
            <p:nvPr/>
          </p:nvSpPr>
          <p:spPr bwMode="auto">
            <a:xfrm>
              <a:off x="1166928" y="4182533"/>
              <a:ext cx="1316014" cy="1638300"/>
            </a:xfrm>
            <a:custGeom>
              <a:avLst/>
              <a:gdLst>
                <a:gd name="T0" fmla="*/ 0 w 694"/>
                <a:gd name="T1" fmla="*/ 2147483647 h 1045"/>
                <a:gd name="T2" fmla="*/ 2147483647 w 694"/>
                <a:gd name="T3" fmla="*/ 2147483647 h 1045"/>
                <a:gd name="T4" fmla="*/ 2147483647 w 694"/>
                <a:gd name="T5" fmla="*/ 2147483647 h 1045"/>
                <a:gd name="T6" fmla="*/ 2147483647 w 694"/>
                <a:gd name="T7" fmla="*/ 2147483647 h 1045"/>
                <a:gd name="T8" fmla="*/ 2147483647 w 694"/>
                <a:gd name="T9" fmla="*/ 2147483647 h 1045"/>
                <a:gd name="T10" fmla="*/ 2147483647 w 694"/>
                <a:gd name="T11" fmla="*/ 2147483647 h 1045"/>
                <a:gd name="T12" fmla="*/ 2147483647 w 694"/>
                <a:gd name="T13" fmla="*/ 2147483647 h 1045"/>
                <a:gd name="T14" fmla="*/ 2147483647 w 694"/>
                <a:gd name="T15" fmla="*/ 2147483647 h 1045"/>
                <a:gd name="T16" fmla="*/ 2147483647 w 694"/>
                <a:gd name="T17" fmla="*/ 0 h 1045"/>
                <a:gd name="T18" fmla="*/ 0 w 694"/>
                <a:gd name="T19" fmla="*/ 2147483647 h 1045"/>
                <a:gd name="T20" fmla="*/ 0 w 694"/>
                <a:gd name="T21" fmla="*/ 2147483647 h 10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4"/>
                <a:gd name="T34" fmla="*/ 0 h 1045"/>
                <a:gd name="T35" fmla="*/ 694 w 694"/>
                <a:gd name="T36" fmla="*/ 1045 h 10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4" h="1045">
                  <a:moveTo>
                    <a:pt x="0" y="384"/>
                  </a:moveTo>
                  <a:lnTo>
                    <a:pt x="441" y="1045"/>
                  </a:lnTo>
                  <a:lnTo>
                    <a:pt x="459" y="905"/>
                  </a:lnTo>
                  <a:lnTo>
                    <a:pt x="483" y="897"/>
                  </a:lnTo>
                  <a:lnTo>
                    <a:pt x="525" y="922"/>
                  </a:lnTo>
                  <a:lnTo>
                    <a:pt x="561" y="796"/>
                  </a:lnTo>
                  <a:lnTo>
                    <a:pt x="694" y="133"/>
                  </a:lnTo>
                  <a:lnTo>
                    <a:pt x="398" y="70"/>
                  </a:lnTo>
                  <a:lnTo>
                    <a:pt x="103" y="0"/>
                  </a:lnTo>
                  <a:lnTo>
                    <a:pt x="0" y="384"/>
                  </a:lnTo>
                  <a:close/>
                </a:path>
              </a:pathLst>
            </a:custGeom>
            <a:solidFill>
              <a:srgbClr val="000000"/>
            </a:solidFill>
            <a:ln w="25400">
              <a:solidFill>
                <a:schemeClr val="tx1"/>
              </a:solidFill>
              <a:round/>
              <a:headEnd/>
              <a:tailEnd/>
            </a:ln>
          </p:spPr>
          <p:txBody>
            <a:bodyPr/>
            <a:lstStyle/>
            <a:p>
              <a:pPr algn="just" eaLnBrk="0" hangingPunct="0">
                <a:lnSpc>
                  <a:spcPct val="120000"/>
                </a:lnSpc>
              </a:pPr>
              <a:endParaRPr lang="en-US" dirty="0"/>
            </a:p>
          </p:txBody>
        </p:sp>
        <p:sp>
          <p:nvSpPr>
            <p:cNvPr id="10249" name="Freeform 15"/>
            <p:cNvSpPr>
              <a:spLocks/>
            </p:cNvSpPr>
            <p:nvPr/>
          </p:nvSpPr>
          <p:spPr bwMode="auto">
            <a:xfrm>
              <a:off x="1838739" y="5429250"/>
              <a:ext cx="1409884" cy="1316567"/>
            </a:xfrm>
            <a:custGeom>
              <a:avLst/>
              <a:gdLst>
                <a:gd name="T0" fmla="*/ 2147483647 w 745"/>
                <a:gd name="T1" fmla="*/ 2147483647 h 841"/>
                <a:gd name="T2" fmla="*/ 2147483647 w 745"/>
                <a:gd name="T3" fmla="*/ 2147483647 h 841"/>
                <a:gd name="T4" fmla="*/ 2147483647 w 745"/>
                <a:gd name="T5" fmla="*/ 2147483647 h 841"/>
                <a:gd name="T6" fmla="*/ 2147483647 w 745"/>
                <a:gd name="T7" fmla="*/ 2147483647 h 841"/>
                <a:gd name="T8" fmla="*/ 2147483647 w 745"/>
                <a:gd name="T9" fmla="*/ 2147483647 h 841"/>
                <a:gd name="T10" fmla="*/ 2147483647 w 745"/>
                <a:gd name="T11" fmla="*/ 2147483647 h 841"/>
                <a:gd name="T12" fmla="*/ 2147483647 w 745"/>
                <a:gd name="T13" fmla="*/ 2147483647 h 841"/>
                <a:gd name="T14" fmla="*/ 2147483647 w 745"/>
                <a:gd name="T15" fmla="*/ 2147483647 h 841"/>
                <a:gd name="T16" fmla="*/ 2147483647 w 745"/>
                <a:gd name="T17" fmla="*/ 2147483647 h 841"/>
                <a:gd name="T18" fmla="*/ 2147483647 w 745"/>
                <a:gd name="T19" fmla="*/ 2147483647 h 841"/>
                <a:gd name="T20" fmla="*/ 2147483647 w 745"/>
                <a:gd name="T21" fmla="*/ 0 h 841"/>
                <a:gd name="T22" fmla="*/ 2147483647 w 745"/>
                <a:gd name="T23" fmla="*/ 2147483647 h 841"/>
                <a:gd name="T24" fmla="*/ 2147483647 w 745"/>
                <a:gd name="T25" fmla="*/ 2147483647 h 841"/>
                <a:gd name="T26" fmla="*/ 2147483647 w 745"/>
                <a:gd name="T27" fmla="*/ 2147483647 h 841"/>
                <a:gd name="T28" fmla="*/ 2147483647 w 745"/>
                <a:gd name="T29" fmla="*/ 2147483647 h 841"/>
                <a:gd name="T30" fmla="*/ 2147483647 w 745"/>
                <a:gd name="T31" fmla="*/ 2147483647 h 841"/>
                <a:gd name="T32" fmla="*/ 0 w 745"/>
                <a:gd name="T33" fmla="*/ 2147483647 h 841"/>
                <a:gd name="T34" fmla="*/ 2147483647 w 745"/>
                <a:gd name="T35" fmla="*/ 2147483647 h 841"/>
                <a:gd name="T36" fmla="*/ 2147483647 w 745"/>
                <a:gd name="T37" fmla="*/ 2147483647 h 84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45"/>
                <a:gd name="T58" fmla="*/ 0 h 841"/>
                <a:gd name="T59" fmla="*/ 745 w 745"/>
                <a:gd name="T60" fmla="*/ 841 h 84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45" h="841">
                  <a:moveTo>
                    <a:pt x="48" y="535"/>
                  </a:moveTo>
                  <a:lnTo>
                    <a:pt x="29" y="502"/>
                  </a:lnTo>
                  <a:lnTo>
                    <a:pt x="38" y="457"/>
                  </a:lnTo>
                  <a:lnTo>
                    <a:pt x="87" y="377"/>
                  </a:lnTo>
                  <a:lnTo>
                    <a:pt x="124" y="356"/>
                  </a:lnTo>
                  <a:lnTo>
                    <a:pt x="103" y="327"/>
                  </a:lnTo>
                  <a:lnTo>
                    <a:pt x="87" y="249"/>
                  </a:lnTo>
                  <a:lnTo>
                    <a:pt x="105" y="109"/>
                  </a:lnTo>
                  <a:lnTo>
                    <a:pt x="129" y="101"/>
                  </a:lnTo>
                  <a:lnTo>
                    <a:pt x="171" y="126"/>
                  </a:lnTo>
                  <a:lnTo>
                    <a:pt x="207" y="0"/>
                  </a:lnTo>
                  <a:lnTo>
                    <a:pt x="745" y="90"/>
                  </a:lnTo>
                  <a:lnTo>
                    <a:pt x="633" y="841"/>
                  </a:lnTo>
                  <a:lnTo>
                    <a:pt x="468" y="818"/>
                  </a:lnTo>
                  <a:lnTo>
                    <a:pt x="365" y="789"/>
                  </a:lnTo>
                  <a:lnTo>
                    <a:pt x="154" y="706"/>
                  </a:lnTo>
                  <a:lnTo>
                    <a:pt x="0" y="576"/>
                  </a:lnTo>
                  <a:lnTo>
                    <a:pt x="48" y="535"/>
                  </a:lnTo>
                  <a:close/>
                </a:path>
              </a:pathLst>
            </a:custGeom>
            <a:solidFill>
              <a:srgbClr val="000000"/>
            </a:solidFill>
            <a:ln w="0">
              <a:solidFill>
                <a:schemeClr val="tx1"/>
              </a:solidFill>
              <a:round/>
              <a:headEnd/>
              <a:tailEnd/>
            </a:ln>
          </p:spPr>
          <p:txBody>
            <a:bodyPr/>
            <a:lstStyle/>
            <a:p>
              <a:pPr algn="just" eaLnBrk="0" hangingPunct="0">
                <a:lnSpc>
                  <a:spcPct val="120000"/>
                </a:lnSpc>
              </a:pPr>
              <a:endParaRPr lang="en-US" dirty="0"/>
            </a:p>
          </p:txBody>
        </p:sp>
        <p:sp>
          <p:nvSpPr>
            <p:cNvPr id="10250" name="Freeform 17"/>
            <p:cNvSpPr>
              <a:spLocks/>
            </p:cNvSpPr>
            <p:nvPr/>
          </p:nvSpPr>
          <p:spPr bwMode="auto">
            <a:xfrm>
              <a:off x="3248623" y="4737100"/>
              <a:ext cx="1509275" cy="954617"/>
            </a:xfrm>
            <a:custGeom>
              <a:avLst/>
              <a:gdLst>
                <a:gd name="T0" fmla="*/ 2147483647 w 797"/>
                <a:gd name="T1" fmla="*/ 0 h 612"/>
                <a:gd name="T2" fmla="*/ 2147483647 w 797"/>
                <a:gd name="T3" fmla="*/ 2147483647 h 612"/>
                <a:gd name="T4" fmla="*/ 2147483647 w 797"/>
                <a:gd name="T5" fmla="*/ 2147483647 h 612"/>
                <a:gd name="T6" fmla="*/ 2147483647 w 797"/>
                <a:gd name="T7" fmla="*/ 2147483647 h 612"/>
                <a:gd name="T8" fmla="*/ 2147483647 w 797"/>
                <a:gd name="T9" fmla="*/ 2147483647 h 612"/>
                <a:gd name="T10" fmla="*/ 2147483647 w 797"/>
                <a:gd name="T11" fmla="*/ 2147483647 h 612"/>
                <a:gd name="T12" fmla="*/ 2147483647 w 797"/>
                <a:gd name="T13" fmla="*/ 2147483647 h 612"/>
                <a:gd name="T14" fmla="*/ 0 w 797"/>
                <a:gd name="T15" fmla="*/ 2147483647 h 612"/>
                <a:gd name="T16" fmla="*/ 2147483647 w 797"/>
                <a:gd name="T17" fmla="*/ 0 h 612"/>
                <a:gd name="T18" fmla="*/ 2147483647 w 797"/>
                <a:gd name="T19" fmla="*/ 0 h 6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97"/>
                <a:gd name="T31" fmla="*/ 0 h 612"/>
                <a:gd name="T32" fmla="*/ 797 w 797"/>
                <a:gd name="T33" fmla="*/ 612 h 6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97" h="612">
                  <a:moveTo>
                    <a:pt x="80" y="0"/>
                  </a:moveTo>
                  <a:lnTo>
                    <a:pt x="592" y="55"/>
                  </a:lnTo>
                  <a:lnTo>
                    <a:pt x="797" y="74"/>
                  </a:lnTo>
                  <a:lnTo>
                    <a:pt x="787" y="205"/>
                  </a:lnTo>
                  <a:lnTo>
                    <a:pt x="761" y="612"/>
                  </a:lnTo>
                  <a:lnTo>
                    <a:pt x="656" y="604"/>
                  </a:lnTo>
                  <a:lnTo>
                    <a:pt x="329" y="576"/>
                  </a:lnTo>
                  <a:lnTo>
                    <a:pt x="0" y="534"/>
                  </a:lnTo>
                  <a:lnTo>
                    <a:pt x="80" y="0"/>
                  </a:lnTo>
                  <a:close/>
                </a:path>
              </a:pathLst>
            </a:custGeom>
            <a:solidFill>
              <a:srgbClr val="000000"/>
            </a:solidFill>
            <a:ln w="25400">
              <a:solidFill>
                <a:schemeClr val="tx1"/>
              </a:solidFill>
              <a:round/>
              <a:headEnd/>
              <a:tailEnd/>
            </a:ln>
          </p:spPr>
          <p:txBody>
            <a:bodyPr/>
            <a:lstStyle/>
            <a:p>
              <a:pPr algn="just" eaLnBrk="0" hangingPunct="0">
                <a:lnSpc>
                  <a:spcPct val="120000"/>
                </a:lnSpc>
              </a:pPr>
              <a:endParaRPr lang="en-US" dirty="0"/>
            </a:p>
          </p:txBody>
        </p:sp>
        <p:sp>
          <p:nvSpPr>
            <p:cNvPr id="10251" name="Freeform 18"/>
            <p:cNvSpPr>
              <a:spLocks/>
            </p:cNvSpPr>
            <p:nvPr/>
          </p:nvSpPr>
          <p:spPr bwMode="auto">
            <a:xfrm>
              <a:off x="3035116" y="5571067"/>
              <a:ext cx="1459580" cy="1198033"/>
            </a:xfrm>
            <a:custGeom>
              <a:avLst/>
              <a:gdLst>
                <a:gd name="T0" fmla="*/ 2147483647 w 768"/>
                <a:gd name="T1" fmla="*/ 2147483647 h 764"/>
                <a:gd name="T2" fmla="*/ 2147483647 w 768"/>
                <a:gd name="T3" fmla="*/ 2147483647 h 764"/>
                <a:gd name="T4" fmla="*/ 2147483647 w 768"/>
                <a:gd name="T5" fmla="*/ 2147483647 h 764"/>
                <a:gd name="T6" fmla="*/ 2147483647 w 768"/>
                <a:gd name="T7" fmla="*/ 2147483647 h 764"/>
                <a:gd name="T8" fmla="*/ 2147483647 w 768"/>
                <a:gd name="T9" fmla="*/ 2147483647 h 764"/>
                <a:gd name="T10" fmla="*/ 2147483647 w 768"/>
                <a:gd name="T11" fmla="*/ 2147483647 h 764"/>
                <a:gd name="T12" fmla="*/ 2147483647 w 768"/>
                <a:gd name="T13" fmla="*/ 2147483647 h 764"/>
                <a:gd name="T14" fmla="*/ 2147483647 w 768"/>
                <a:gd name="T15" fmla="*/ 0 h 764"/>
                <a:gd name="T16" fmla="*/ 0 w 768"/>
                <a:gd name="T17" fmla="*/ 2147483647 h 764"/>
                <a:gd name="T18" fmla="*/ 2147483647 w 768"/>
                <a:gd name="T19" fmla="*/ 2147483647 h 764"/>
                <a:gd name="T20" fmla="*/ 2147483647 w 768"/>
                <a:gd name="T21" fmla="*/ 2147483647 h 7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68"/>
                <a:gd name="T34" fmla="*/ 0 h 764"/>
                <a:gd name="T35" fmla="*/ 768 w 768"/>
                <a:gd name="T36" fmla="*/ 764 h 7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68" h="764">
                  <a:moveTo>
                    <a:pt x="97" y="764"/>
                  </a:moveTo>
                  <a:lnTo>
                    <a:pt x="107" y="707"/>
                  </a:lnTo>
                  <a:lnTo>
                    <a:pt x="299" y="732"/>
                  </a:lnTo>
                  <a:lnTo>
                    <a:pt x="289" y="703"/>
                  </a:lnTo>
                  <a:lnTo>
                    <a:pt x="705" y="741"/>
                  </a:lnTo>
                  <a:lnTo>
                    <a:pt x="768" y="70"/>
                  </a:lnTo>
                  <a:lnTo>
                    <a:pt x="441" y="42"/>
                  </a:lnTo>
                  <a:lnTo>
                    <a:pt x="112" y="0"/>
                  </a:lnTo>
                  <a:lnTo>
                    <a:pt x="0" y="751"/>
                  </a:lnTo>
                  <a:lnTo>
                    <a:pt x="97" y="764"/>
                  </a:lnTo>
                  <a:close/>
                </a:path>
              </a:pathLst>
            </a:custGeom>
            <a:solidFill>
              <a:srgbClr val="000000"/>
            </a:solidFill>
            <a:ln w="12700">
              <a:solidFill>
                <a:schemeClr val="tx1"/>
              </a:solidFill>
              <a:round/>
              <a:headEnd/>
              <a:tailEnd/>
            </a:ln>
          </p:spPr>
          <p:txBody>
            <a:bodyPr/>
            <a:lstStyle/>
            <a:p>
              <a:pPr algn="just" eaLnBrk="0" hangingPunct="0">
                <a:lnSpc>
                  <a:spcPct val="120000"/>
                </a:lnSpc>
              </a:pPr>
              <a:endParaRPr lang="en-US" dirty="0"/>
            </a:p>
          </p:txBody>
        </p:sp>
        <p:sp>
          <p:nvSpPr>
            <p:cNvPr id="10252" name="Freeform 19"/>
            <p:cNvSpPr>
              <a:spLocks/>
            </p:cNvSpPr>
            <p:nvPr/>
          </p:nvSpPr>
          <p:spPr bwMode="auto">
            <a:xfrm>
              <a:off x="3581768" y="5789083"/>
              <a:ext cx="2895232" cy="2254250"/>
            </a:xfrm>
            <a:custGeom>
              <a:avLst/>
              <a:gdLst>
                <a:gd name="T0" fmla="*/ 0 w 1529"/>
                <a:gd name="T1" fmla="*/ 2147483647 h 1439"/>
                <a:gd name="T2" fmla="*/ 2147483647 w 1529"/>
                <a:gd name="T3" fmla="*/ 2147483647 h 1439"/>
                <a:gd name="T4" fmla="*/ 2147483647 w 1529"/>
                <a:gd name="T5" fmla="*/ 0 h 1439"/>
                <a:gd name="T6" fmla="*/ 2147483647 w 1529"/>
                <a:gd name="T7" fmla="*/ 2147483647 h 1439"/>
                <a:gd name="T8" fmla="*/ 2147483647 w 1529"/>
                <a:gd name="T9" fmla="*/ 2147483647 h 1439"/>
                <a:gd name="T10" fmla="*/ 2147483647 w 1529"/>
                <a:gd name="T11" fmla="*/ 2147483647 h 1439"/>
                <a:gd name="T12" fmla="*/ 2147483647 w 1529"/>
                <a:gd name="T13" fmla="*/ 2147483647 h 1439"/>
                <a:gd name="T14" fmla="*/ 2147483647 w 1529"/>
                <a:gd name="T15" fmla="*/ 2147483647 h 1439"/>
                <a:gd name="T16" fmla="*/ 2147483647 w 1529"/>
                <a:gd name="T17" fmla="*/ 2147483647 h 1439"/>
                <a:gd name="T18" fmla="*/ 2147483647 w 1529"/>
                <a:gd name="T19" fmla="*/ 2147483647 h 1439"/>
                <a:gd name="T20" fmla="*/ 2147483647 w 1529"/>
                <a:gd name="T21" fmla="*/ 2147483647 h 1439"/>
                <a:gd name="T22" fmla="*/ 2147483647 w 1529"/>
                <a:gd name="T23" fmla="*/ 2147483647 h 1439"/>
                <a:gd name="T24" fmla="*/ 2147483647 w 1529"/>
                <a:gd name="T25" fmla="*/ 2147483647 h 1439"/>
                <a:gd name="T26" fmla="*/ 2147483647 w 1529"/>
                <a:gd name="T27" fmla="*/ 2147483647 h 1439"/>
                <a:gd name="T28" fmla="*/ 2147483647 w 1529"/>
                <a:gd name="T29" fmla="*/ 2147483647 h 1439"/>
                <a:gd name="T30" fmla="*/ 2147483647 w 1529"/>
                <a:gd name="T31" fmla="*/ 2147483647 h 1439"/>
                <a:gd name="T32" fmla="*/ 2147483647 w 1529"/>
                <a:gd name="T33" fmla="*/ 2147483647 h 1439"/>
                <a:gd name="T34" fmla="*/ 2147483647 w 1529"/>
                <a:gd name="T35" fmla="*/ 2147483647 h 1439"/>
                <a:gd name="T36" fmla="*/ 2147483647 w 1529"/>
                <a:gd name="T37" fmla="*/ 2147483647 h 1439"/>
                <a:gd name="T38" fmla="*/ 2147483647 w 1529"/>
                <a:gd name="T39" fmla="*/ 2147483647 h 1439"/>
                <a:gd name="T40" fmla="*/ 2147483647 w 1529"/>
                <a:gd name="T41" fmla="*/ 2147483647 h 1439"/>
                <a:gd name="T42" fmla="*/ 2147483647 w 1529"/>
                <a:gd name="T43" fmla="*/ 2147483647 h 1439"/>
                <a:gd name="T44" fmla="*/ 2147483647 w 1529"/>
                <a:gd name="T45" fmla="*/ 2147483647 h 1439"/>
                <a:gd name="T46" fmla="*/ 2147483647 w 1529"/>
                <a:gd name="T47" fmla="*/ 2147483647 h 1439"/>
                <a:gd name="T48" fmla="*/ 2147483647 w 1529"/>
                <a:gd name="T49" fmla="*/ 2147483647 h 1439"/>
                <a:gd name="T50" fmla="*/ 2147483647 w 1529"/>
                <a:gd name="T51" fmla="*/ 2147483647 h 1439"/>
                <a:gd name="T52" fmla="*/ 2147483647 w 1529"/>
                <a:gd name="T53" fmla="*/ 2147483647 h 1439"/>
                <a:gd name="T54" fmla="*/ 2147483647 w 1529"/>
                <a:gd name="T55" fmla="*/ 2147483647 h 1439"/>
                <a:gd name="T56" fmla="*/ 2147483647 w 1529"/>
                <a:gd name="T57" fmla="*/ 2147483647 h 1439"/>
                <a:gd name="T58" fmla="*/ 2147483647 w 1529"/>
                <a:gd name="T59" fmla="*/ 2147483647 h 1439"/>
                <a:gd name="T60" fmla="*/ 2147483647 w 1529"/>
                <a:gd name="T61" fmla="*/ 2147483647 h 1439"/>
                <a:gd name="T62" fmla="*/ 2147483647 w 1529"/>
                <a:gd name="T63" fmla="*/ 2147483647 h 1439"/>
                <a:gd name="T64" fmla="*/ 2147483647 w 1529"/>
                <a:gd name="T65" fmla="*/ 2147483647 h 1439"/>
                <a:gd name="T66" fmla="*/ 2147483647 w 1529"/>
                <a:gd name="T67" fmla="*/ 2147483647 h 1439"/>
                <a:gd name="T68" fmla="*/ 2147483647 w 1529"/>
                <a:gd name="T69" fmla="*/ 2147483647 h 1439"/>
                <a:gd name="T70" fmla="*/ 2147483647 w 1529"/>
                <a:gd name="T71" fmla="*/ 2147483647 h 1439"/>
                <a:gd name="T72" fmla="*/ 2147483647 w 1529"/>
                <a:gd name="T73" fmla="*/ 2147483647 h 1439"/>
                <a:gd name="T74" fmla="*/ 2147483647 w 1529"/>
                <a:gd name="T75" fmla="*/ 2147483647 h 1439"/>
                <a:gd name="T76" fmla="*/ 2147483647 w 1529"/>
                <a:gd name="T77" fmla="*/ 2147483647 h 1439"/>
                <a:gd name="T78" fmla="*/ 2147483647 w 1529"/>
                <a:gd name="T79" fmla="*/ 2147483647 h 1439"/>
                <a:gd name="T80" fmla="*/ 2147483647 w 1529"/>
                <a:gd name="T81" fmla="*/ 2147483647 h 1439"/>
                <a:gd name="T82" fmla="*/ 2147483647 w 1529"/>
                <a:gd name="T83" fmla="*/ 2147483647 h 1439"/>
                <a:gd name="T84" fmla="*/ 2147483647 w 1529"/>
                <a:gd name="T85" fmla="*/ 2147483647 h 1439"/>
                <a:gd name="T86" fmla="*/ 2147483647 w 1529"/>
                <a:gd name="T87" fmla="*/ 2147483647 h 1439"/>
                <a:gd name="T88" fmla="*/ 2147483647 w 1529"/>
                <a:gd name="T89" fmla="*/ 2147483647 h 1439"/>
                <a:gd name="T90" fmla="*/ 2147483647 w 1529"/>
                <a:gd name="T91" fmla="*/ 2147483647 h 1439"/>
                <a:gd name="T92" fmla="*/ 2147483647 w 1529"/>
                <a:gd name="T93" fmla="*/ 2147483647 h 1439"/>
                <a:gd name="T94" fmla="*/ 2147483647 w 1529"/>
                <a:gd name="T95" fmla="*/ 2147483647 h 1439"/>
                <a:gd name="T96" fmla="*/ 2147483647 w 1529"/>
                <a:gd name="T97" fmla="*/ 2147483647 h 1439"/>
                <a:gd name="T98" fmla="*/ 2147483647 w 1529"/>
                <a:gd name="T99" fmla="*/ 2147483647 h 1439"/>
                <a:gd name="T100" fmla="*/ 0 w 1529"/>
                <a:gd name="T101" fmla="*/ 2147483647 h 1439"/>
                <a:gd name="T102" fmla="*/ 0 w 1529"/>
                <a:gd name="T103" fmla="*/ 2147483647 h 143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529"/>
                <a:gd name="T157" fmla="*/ 0 h 1439"/>
                <a:gd name="T158" fmla="*/ 1529 w 1529"/>
                <a:gd name="T159" fmla="*/ 1439 h 143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529" h="1439">
                  <a:moveTo>
                    <a:pt x="0" y="563"/>
                  </a:moveTo>
                  <a:lnTo>
                    <a:pt x="416" y="601"/>
                  </a:lnTo>
                  <a:lnTo>
                    <a:pt x="473" y="0"/>
                  </a:lnTo>
                  <a:lnTo>
                    <a:pt x="804" y="19"/>
                  </a:lnTo>
                  <a:lnTo>
                    <a:pt x="793" y="278"/>
                  </a:lnTo>
                  <a:lnTo>
                    <a:pt x="825" y="305"/>
                  </a:lnTo>
                  <a:lnTo>
                    <a:pt x="856" y="305"/>
                  </a:lnTo>
                  <a:lnTo>
                    <a:pt x="880" y="329"/>
                  </a:lnTo>
                  <a:lnTo>
                    <a:pt x="930" y="341"/>
                  </a:lnTo>
                  <a:lnTo>
                    <a:pt x="1029" y="384"/>
                  </a:lnTo>
                  <a:lnTo>
                    <a:pt x="1048" y="365"/>
                  </a:lnTo>
                  <a:lnTo>
                    <a:pt x="1112" y="401"/>
                  </a:lnTo>
                  <a:lnTo>
                    <a:pt x="1198" y="401"/>
                  </a:lnTo>
                  <a:lnTo>
                    <a:pt x="1257" y="384"/>
                  </a:lnTo>
                  <a:lnTo>
                    <a:pt x="1337" y="369"/>
                  </a:lnTo>
                  <a:lnTo>
                    <a:pt x="1413" y="409"/>
                  </a:lnTo>
                  <a:lnTo>
                    <a:pt x="1424" y="422"/>
                  </a:lnTo>
                  <a:lnTo>
                    <a:pt x="1462" y="422"/>
                  </a:lnTo>
                  <a:lnTo>
                    <a:pt x="1472" y="635"/>
                  </a:lnTo>
                  <a:lnTo>
                    <a:pt x="1529" y="740"/>
                  </a:lnTo>
                  <a:lnTo>
                    <a:pt x="1508" y="822"/>
                  </a:lnTo>
                  <a:lnTo>
                    <a:pt x="1512" y="890"/>
                  </a:lnTo>
                  <a:lnTo>
                    <a:pt x="1485" y="924"/>
                  </a:lnTo>
                  <a:lnTo>
                    <a:pt x="1496" y="936"/>
                  </a:lnTo>
                  <a:lnTo>
                    <a:pt x="1434" y="955"/>
                  </a:lnTo>
                  <a:lnTo>
                    <a:pt x="1384" y="960"/>
                  </a:lnTo>
                  <a:lnTo>
                    <a:pt x="1394" y="922"/>
                  </a:lnTo>
                  <a:lnTo>
                    <a:pt x="1365" y="943"/>
                  </a:lnTo>
                  <a:lnTo>
                    <a:pt x="1367" y="987"/>
                  </a:lnTo>
                  <a:lnTo>
                    <a:pt x="1335" y="1031"/>
                  </a:lnTo>
                  <a:lnTo>
                    <a:pt x="1154" y="1122"/>
                  </a:lnTo>
                  <a:lnTo>
                    <a:pt x="1095" y="1181"/>
                  </a:lnTo>
                  <a:lnTo>
                    <a:pt x="1044" y="1306"/>
                  </a:lnTo>
                  <a:lnTo>
                    <a:pt x="1088" y="1439"/>
                  </a:lnTo>
                  <a:lnTo>
                    <a:pt x="1044" y="1439"/>
                  </a:lnTo>
                  <a:lnTo>
                    <a:pt x="850" y="1371"/>
                  </a:lnTo>
                  <a:lnTo>
                    <a:pt x="829" y="1314"/>
                  </a:lnTo>
                  <a:lnTo>
                    <a:pt x="808" y="1287"/>
                  </a:lnTo>
                  <a:lnTo>
                    <a:pt x="800" y="1213"/>
                  </a:lnTo>
                  <a:lnTo>
                    <a:pt x="764" y="1185"/>
                  </a:lnTo>
                  <a:lnTo>
                    <a:pt x="658" y="985"/>
                  </a:lnTo>
                  <a:lnTo>
                    <a:pt x="608" y="947"/>
                  </a:lnTo>
                  <a:lnTo>
                    <a:pt x="593" y="915"/>
                  </a:lnTo>
                  <a:lnTo>
                    <a:pt x="439" y="907"/>
                  </a:lnTo>
                  <a:lnTo>
                    <a:pt x="358" y="1002"/>
                  </a:lnTo>
                  <a:lnTo>
                    <a:pt x="217" y="903"/>
                  </a:lnTo>
                  <a:lnTo>
                    <a:pt x="177" y="766"/>
                  </a:lnTo>
                  <a:lnTo>
                    <a:pt x="44" y="637"/>
                  </a:lnTo>
                  <a:lnTo>
                    <a:pt x="27" y="597"/>
                  </a:lnTo>
                  <a:lnTo>
                    <a:pt x="10" y="592"/>
                  </a:lnTo>
                  <a:lnTo>
                    <a:pt x="0" y="563"/>
                  </a:lnTo>
                  <a:close/>
                </a:path>
              </a:pathLst>
            </a:custGeom>
            <a:solidFill>
              <a:srgbClr val="000000"/>
            </a:solidFill>
            <a:ln w="25400">
              <a:solidFill>
                <a:schemeClr val="tx1"/>
              </a:solidFill>
              <a:round/>
              <a:headEnd/>
              <a:tailEnd/>
            </a:ln>
          </p:spPr>
          <p:txBody>
            <a:bodyPr/>
            <a:lstStyle/>
            <a:p>
              <a:pPr algn="just" eaLnBrk="0" hangingPunct="0">
                <a:lnSpc>
                  <a:spcPct val="120000"/>
                </a:lnSpc>
              </a:pPr>
              <a:endParaRPr lang="en-US" dirty="0"/>
            </a:p>
          </p:txBody>
        </p:sp>
        <p:sp>
          <p:nvSpPr>
            <p:cNvPr id="10253" name="Freeform 23"/>
            <p:cNvSpPr>
              <a:spLocks/>
            </p:cNvSpPr>
            <p:nvPr/>
          </p:nvSpPr>
          <p:spPr bwMode="auto">
            <a:xfrm>
              <a:off x="4686116" y="5052483"/>
              <a:ext cx="1544246" cy="670983"/>
            </a:xfrm>
            <a:custGeom>
              <a:avLst/>
              <a:gdLst>
                <a:gd name="T0" fmla="*/ 2147483647 w 812"/>
                <a:gd name="T1" fmla="*/ 0 h 428"/>
                <a:gd name="T2" fmla="*/ 2147483647 w 812"/>
                <a:gd name="T3" fmla="*/ 2147483647 h 428"/>
                <a:gd name="T4" fmla="*/ 2147483647 w 812"/>
                <a:gd name="T5" fmla="*/ 2147483647 h 428"/>
                <a:gd name="T6" fmla="*/ 2147483647 w 812"/>
                <a:gd name="T7" fmla="*/ 2147483647 h 428"/>
                <a:gd name="T8" fmla="*/ 2147483647 w 812"/>
                <a:gd name="T9" fmla="*/ 2147483647 h 428"/>
                <a:gd name="T10" fmla="*/ 2147483647 w 812"/>
                <a:gd name="T11" fmla="*/ 2147483647 h 428"/>
                <a:gd name="T12" fmla="*/ 2147483647 w 812"/>
                <a:gd name="T13" fmla="*/ 2147483647 h 428"/>
                <a:gd name="T14" fmla="*/ 2147483647 w 812"/>
                <a:gd name="T15" fmla="*/ 2147483647 h 428"/>
                <a:gd name="T16" fmla="*/ 2147483647 w 812"/>
                <a:gd name="T17" fmla="*/ 2147483647 h 428"/>
                <a:gd name="T18" fmla="*/ 2147483647 w 812"/>
                <a:gd name="T19" fmla="*/ 2147483647 h 428"/>
                <a:gd name="T20" fmla="*/ 2147483647 w 812"/>
                <a:gd name="T21" fmla="*/ 2147483647 h 428"/>
                <a:gd name="T22" fmla="*/ 2147483647 w 812"/>
                <a:gd name="T23" fmla="*/ 2147483647 h 428"/>
                <a:gd name="T24" fmla="*/ 0 w 812"/>
                <a:gd name="T25" fmla="*/ 2147483647 h 428"/>
                <a:gd name="T26" fmla="*/ 2147483647 w 812"/>
                <a:gd name="T27" fmla="*/ 0 h 428"/>
                <a:gd name="T28" fmla="*/ 2147483647 w 812"/>
                <a:gd name="T29" fmla="*/ 0 h 4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12"/>
                <a:gd name="T46" fmla="*/ 0 h 428"/>
                <a:gd name="T47" fmla="*/ 812 w 812"/>
                <a:gd name="T48" fmla="*/ 428 h 42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12" h="428">
                  <a:moveTo>
                    <a:pt x="26" y="0"/>
                  </a:moveTo>
                  <a:lnTo>
                    <a:pt x="331" y="19"/>
                  </a:lnTo>
                  <a:lnTo>
                    <a:pt x="732" y="23"/>
                  </a:lnTo>
                  <a:lnTo>
                    <a:pt x="753" y="42"/>
                  </a:lnTo>
                  <a:lnTo>
                    <a:pt x="766" y="38"/>
                  </a:lnTo>
                  <a:lnTo>
                    <a:pt x="781" y="59"/>
                  </a:lnTo>
                  <a:lnTo>
                    <a:pt x="768" y="59"/>
                  </a:lnTo>
                  <a:lnTo>
                    <a:pt x="755" y="86"/>
                  </a:lnTo>
                  <a:lnTo>
                    <a:pt x="787" y="131"/>
                  </a:lnTo>
                  <a:lnTo>
                    <a:pt x="812" y="139"/>
                  </a:lnTo>
                  <a:lnTo>
                    <a:pt x="808" y="426"/>
                  </a:lnTo>
                  <a:lnTo>
                    <a:pt x="464" y="428"/>
                  </a:lnTo>
                  <a:lnTo>
                    <a:pt x="0" y="407"/>
                  </a:lnTo>
                  <a:lnTo>
                    <a:pt x="26" y="0"/>
                  </a:lnTo>
                  <a:close/>
                </a:path>
              </a:pathLst>
            </a:custGeom>
            <a:solidFill>
              <a:srgbClr val="000000"/>
            </a:solidFill>
            <a:ln w="25400">
              <a:solidFill>
                <a:schemeClr val="tx1"/>
              </a:solidFill>
              <a:round/>
              <a:headEnd/>
              <a:tailEnd/>
            </a:ln>
          </p:spPr>
          <p:txBody>
            <a:bodyPr/>
            <a:lstStyle/>
            <a:p>
              <a:pPr algn="just" eaLnBrk="0" hangingPunct="0">
                <a:lnSpc>
                  <a:spcPct val="120000"/>
                </a:lnSpc>
              </a:pPr>
              <a:endParaRPr lang="en-US" dirty="0"/>
            </a:p>
          </p:txBody>
        </p:sp>
        <p:sp>
          <p:nvSpPr>
            <p:cNvPr id="10254" name="Freeform 24"/>
            <p:cNvSpPr>
              <a:spLocks/>
            </p:cNvSpPr>
            <p:nvPr/>
          </p:nvSpPr>
          <p:spPr bwMode="auto">
            <a:xfrm>
              <a:off x="4481812" y="5679017"/>
              <a:ext cx="1781681" cy="751417"/>
            </a:xfrm>
            <a:custGeom>
              <a:avLst/>
              <a:gdLst>
                <a:gd name="T0" fmla="*/ 2147483647 w 943"/>
                <a:gd name="T1" fmla="*/ 0 h 479"/>
                <a:gd name="T2" fmla="*/ 2147483647 w 943"/>
                <a:gd name="T3" fmla="*/ 2147483647 h 479"/>
                <a:gd name="T4" fmla="*/ 2147483647 w 943"/>
                <a:gd name="T5" fmla="*/ 2147483647 h 479"/>
                <a:gd name="T6" fmla="*/ 2147483647 w 943"/>
                <a:gd name="T7" fmla="*/ 2147483647 h 479"/>
                <a:gd name="T8" fmla="*/ 2147483647 w 943"/>
                <a:gd name="T9" fmla="*/ 2147483647 h 479"/>
                <a:gd name="T10" fmla="*/ 2147483647 w 943"/>
                <a:gd name="T11" fmla="*/ 2147483647 h 479"/>
                <a:gd name="T12" fmla="*/ 2147483647 w 943"/>
                <a:gd name="T13" fmla="*/ 2147483647 h 479"/>
                <a:gd name="T14" fmla="*/ 2147483647 w 943"/>
                <a:gd name="T15" fmla="*/ 2147483647 h 479"/>
                <a:gd name="T16" fmla="*/ 2147483647 w 943"/>
                <a:gd name="T17" fmla="*/ 2147483647 h 479"/>
                <a:gd name="T18" fmla="*/ 2147483647 w 943"/>
                <a:gd name="T19" fmla="*/ 2147483647 h 479"/>
                <a:gd name="T20" fmla="*/ 2147483647 w 943"/>
                <a:gd name="T21" fmla="*/ 2147483647 h 479"/>
                <a:gd name="T22" fmla="*/ 2147483647 w 943"/>
                <a:gd name="T23" fmla="*/ 2147483647 h 479"/>
                <a:gd name="T24" fmla="*/ 2147483647 w 943"/>
                <a:gd name="T25" fmla="*/ 2147483647 h 479"/>
                <a:gd name="T26" fmla="*/ 2147483647 w 943"/>
                <a:gd name="T27" fmla="*/ 2147483647 h 479"/>
                <a:gd name="T28" fmla="*/ 2147483647 w 943"/>
                <a:gd name="T29" fmla="*/ 2147483647 h 479"/>
                <a:gd name="T30" fmla="*/ 2147483647 w 943"/>
                <a:gd name="T31" fmla="*/ 2147483647 h 479"/>
                <a:gd name="T32" fmla="*/ 2147483647 w 943"/>
                <a:gd name="T33" fmla="*/ 2147483647 h 479"/>
                <a:gd name="T34" fmla="*/ 2147483647 w 943"/>
                <a:gd name="T35" fmla="*/ 2147483647 h 479"/>
                <a:gd name="T36" fmla="*/ 2147483647 w 943"/>
                <a:gd name="T37" fmla="*/ 2147483647 h 479"/>
                <a:gd name="T38" fmla="*/ 0 w 943"/>
                <a:gd name="T39" fmla="*/ 2147483647 h 479"/>
                <a:gd name="T40" fmla="*/ 2147483647 w 943"/>
                <a:gd name="T41" fmla="*/ 0 h 479"/>
                <a:gd name="T42" fmla="*/ 2147483647 w 943"/>
                <a:gd name="T43" fmla="*/ 0 h 47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43"/>
                <a:gd name="T67" fmla="*/ 0 h 479"/>
                <a:gd name="T68" fmla="*/ 943 w 943"/>
                <a:gd name="T69" fmla="*/ 479 h 47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43" h="479">
                  <a:moveTo>
                    <a:pt x="6" y="0"/>
                  </a:moveTo>
                  <a:lnTo>
                    <a:pt x="111" y="8"/>
                  </a:lnTo>
                  <a:lnTo>
                    <a:pt x="575" y="29"/>
                  </a:lnTo>
                  <a:lnTo>
                    <a:pt x="919" y="27"/>
                  </a:lnTo>
                  <a:lnTo>
                    <a:pt x="923" y="97"/>
                  </a:lnTo>
                  <a:lnTo>
                    <a:pt x="943" y="245"/>
                  </a:lnTo>
                  <a:lnTo>
                    <a:pt x="940" y="479"/>
                  </a:lnTo>
                  <a:lnTo>
                    <a:pt x="864" y="439"/>
                  </a:lnTo>
                  <a:lnTo>
                    <a:pt x="784" y="454"/>
                  </a:lnTo>
                  <a:lnTo>
                    <a:pt x="725" y="471"/>
                  </a:lnTo>
                  <a:lnTo>
                    <a:pt x="639" y="471"/>
                  </a:lnTo>
                  <a:lnTo>
                    <a:pt x="575" y="435"/>
                  </a:lnTo>
                  <a:lnTo>
                    <a:pt x="556" y="454"/>
                  </a:lnTo>
                  <a:lnTo>
                    <a:pt x="457" y="411"/>
                  </a:lnTo>
                  <a:lnTo>
                    <a:pt x="407" y="399"/>
                  </a:lnTo>
                  <a:lnTo>
                    <a:pt x="383" y="375"/>
                  </a:lnTo>
                  <a:lnTo>
                    <a:pt x="352" y="375"/>
                  </a:lnTo>
                  <a:lnTo>
                    <a:pt x="320" y="348"/>
                  </a:lnTo>
                  <a:lnTo>
                    <a:pt x="331" y="89"/>
                  </a:lnTo>
                  <a:lnTo>
                    <a:pt x="0" y="70"/>
                  </a:lnTo>
                  <a:lnTo>
                    <a:pt x="6" y="0"/>
                  </a:lnTo>
                  <a:close/>
                </a:path>
              </a:pathLst>
            </a:custGeom>
            <a:solidFill>
              <a:srgbClr val="000000"/>
            </a:solidFill>
            <a:ln w="25400">
              <a:solidFill>
                <a:schemeClr val="tx1"/>
              </a:solidFill>
              <a:round/>
              <a:headEnd/>
              <a:tailEnd/>
            </a:ln>
          </p:spPr>
          <p:txBody>
            <a:bodyPr/>
            <a:lstStyle/>
            <a:p>
              <a:pPr algn="just" eaLnBrk="0" hangingPunct="0">
                <a:lnSpc>
                  <a:spcPct val="120000"/>
                </a:lnSpc>
              </a:pPr>
              <a:endParaRPr lang="en-US" dirty="0"/>
            </a:p>
          </p:txBody>
        </p:sp>
        <p:sp>
          <p:nvSpPr>
            <p:cNvPr id="6171" name="Freeform 67"/>
            <p:cNvSpPr>
              <a:spLocks/>
            </p:cNvSpPr>
            <p:nvPr/>
          </p:nvSpPr>
          <p:spPr bwMode="auto">
            <a:xfrm>
              <a:off x="2174876" y="4345477"/>
              <a:ext cx="1171222" cy="1179104"/>
            </a:xfrm>
            <a:custGeom>
              <a:avLst/>
              <a:gdLst>
                <a:gd name="T0" fmla="*/ 135 w 618"/>
                <a:gd name="T1" fmla="*/ 0 h 752"/>
                <a:gd name="T2" fmla="*/ 433 w 618"/>
                <a:gd name="T3" fmla="*/ 55 h 752"/>
                <a:gd name="T4" fmla="*/ 410 w 618"/>
                <a:gd name="T5" fmla="*/ 186 h 752"/>
                <a:gd name="T6" fmla="*/ 618 w 618"/>
                <a:gd name="T7" fmla="*/ 218 h 752"/>
                <a:gd name="T8" fmla="*/ 538 w 618"/>
                <a:gd name="T9" fmla="*/ 752 h 752"/>
                <a:gd name="T10" fmla="*/ 0 w 618"/>
                <a:gd name="T11" fmla="*/ 663 h 752"/>
                <a:gd name="T12" fmla="*/ 135 w 618"/>
                <a:gd name="T13" fmla="*/ 0 h 752"/>
                <a:gd name="T14" fmla="*/ 135 w 618"/>
                <a:gd name="T15" fmla="*/ 0 h 752"/>
                <a:gd name="T16" fmla="*/ 0 60000 65536"/>
                <a:gd name="T17" fmla="*/ 0 60000 65536"/>
                <a:gd name="T18" fmla="*/ 0 60000 65536"/>
                <a:gd name="T19" fmla="*/ 0 60000 65536"/>
                <a:gd name="T20" fmla="*/ 0 60000 65536"/>
                <a:gd name="T21" fmla="*/ 0 60000 65536"/>
                <a:gd name="T22" fmla="*/ 0 60000 65536"/>
                <a:gd name="T23" fmla="*/ 0 60000 65536"/>
                <a:gd name="T24" fmla="*/ 0 w 618"/>
                <a:gd name="T25" fmla="*/ 0 h 752"/>
                <a:gd name="T26" fmla="*/ 618 w 618"/>
                <a:gd name="T27" fmla="*/ 752 h 7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18" h="752">
                  <a:moveTo>
                    <a:pt x="135" y="0"/>
                  </a:moveTo>
                  <a:lnTo>
                    <a:pt x="433" y="55"/>
                  </a:lnTo>
                  <a:lnTo>
                    <a:pt x="410" y="186"/>
                  </a:lnTo>
                  <a:lnTo>
                    <a:pt x="618" y="218"/>
                  </a:lnTo>
                  <a:lnTo>
                    <a:pt x="538" y="752"/>
                  </a:lnTo>
                  <a:lnTo>
                    <a:pt x="0" y="663"/>
                  </a:lnTo>
                  <a:lnTo>
                    <a:pt x="135" y="0"/>
                  </a:lnTo>
                  <a:close/>
                </a:path>
              </a:pathLst>
            </a:custGeom>
            <a:solidFill>
              <a:schemeClr val="accent1">
                <a:lumMod val="60000"/>
                <a:lumOff val="40000"/>
              </a:schemeClr>
            </a:solidFill>
            <a:ln w="3175">
              <a:solidFill>
                <a:schemeClr val="tx1"/>
              </a:solidFill>
              <a:round/>
              <a:headEnd/>
              <a:tailEnd/>
            </a:ln>
          </p:spPr>
          <p:txBody>
            <a:bodyPr/>
            <a:lstStyle/>
            <a:p>
              <a:pPr algn="just" eaLnBrk="0" hangingPunct="0">
                <a:lnSpc>
                  <a:spcPct val="120000"/>
                </a:lnSpc>
                <a:defRPr/>
              </a:pPr>
              <a:endParaRPr lang="en-US" dirty="0">
                <a:cs typeface="+mn-cs"/>
              </a:endParaRPr>
            </a:p>
          </p:txBody>
        </p:sp>
        <p:sp>
          <p:nvSpPr>
            <p:cNvPr id="10256" name="Freeform 69"/>
            <p:cNvSpPr>
              <a:spLocks/>
            </p:cNvSpPr>
            <p:nvPr/>
          </p:nvSpPr>
          <p:spPr bwMode="auto">
            <a:xfrm>
              <a:off x="381000" y="3962400"/>
              <a:ext cx="1641797" cy="2260600"/>
            </a:xfrm>
            <a:custGeom>
              <a:avLst/>
              <a:gdLst>
                <a:gd name="T0" fmla="*/ 2147483647 w 865"/>
                <a:gd name="T1" fmla="*/ 2147483647 h 1443"/>
                <a:gd name="T2" fmla="*/ 2147483647 w 865"/>
                <a:gd name="T3" fmla="*/ 2147483647 h 1443"/>
                <a:gd name="T4" fmla="*/ 2147483647 w 865"/>
                <a:gd name="T5" fmla="*/ 2147483647 h 1443"/>
                <a:gd name="T6" fmla="*/ 2147483647 w 865"/>
                <a:gd name="T7" fmla="*/ 2147483647 h 1443"/>
                <a:gd name="T8" fmla="*/ 2147483647 w 865"/>
                <a:gd name="T9" fmla="*/ 2147483647 h 1443"/>
                <a:gd name="T10" fmla="*/ 2147483647 w 865"/>
                <a:gd name="T11" fmla="*/ 2147483647 h 1443"/>
                <a:gd name="T12" fmla="*/ 2147483647 w 865"/>
                <a:gd name="T13" fmla="*/ 2147483647 h 1443"/>
                <a:gd name="T14" fmla="*/ 2147483647 w 865"/>
                <a:gd name="T15" fmla="*/ 2147483647 h 1443"/>
                <a:gd name="T16" fmla="*/ 2147483647 w 865"/>
                <a:gd name="T17" fmla="*/ 2147483647 h 1443"/>
                <a:gd name="T18" fmla="*/ 2147483647 w 865"/>
                <a:gd name="T19" fmla="*/ 2147483647 h 1443"/>
                <a:gd name="T20" fmla="*/ 2147483647 w 865"/>
                <a:gd name="T21" fmla="*/ 2147483647 h 1443"/>
                <a:gd name="T22" fmla="*/ 2147483647 w 865"/>
                <a:gd name="T23" fmla="*/ 2147483647 h 1443"/>
                <a:gd name="T24" fmla="*/ 2147483647 w 865"/>
                <a:gd name="T25" fmla="*/ 2147483647 h 1443"/>
                <a:gd name="T26" fmla="*/ 2147483647 w 865"/>
                <a:gd name="T27" fmla="*/ 2147483647 h 1443"/>
                <a:gd name="T28" fmla="*/ 2147483647 w 865"/>
                <a:gd name="T29" fmla="*/ 2147483647 h 1443"/>
                <a:gd name="T30" fmla="*/ 2147483647 w 865"/>
                <a:gd name="T31" fmla="*/ 2147483647 h 1443"/>
                <a:gd name="T32" fmla="*/ 2147483647 w 865"/>
                <a:gd name="T33" fmla="*/ 2147483647 h 1443"/>
                <a:gd name="T34" fmla="*/ 2147483647 w 865"/>
                <a:gd name="T35" fmla="*/ 2147483647 h 1443"/>
                <a:gd name="T36" fmla="*/ 2147483647 w 865"/>
                <a:gd name="T37" fmla="*/ 2147483647 h 1443"/>
                <a:gd name="T38" fmla="*/ 2147483647 w 865"/>
                <a:gd name="T39" fmla="*/ 2147483647 h 1443"/>
                <a:gd name="T40" fmla="*/ 2147483647 w 865"/>
                <a:gd name="T41" fmla="*/ 2147483647 h 1443"/>
                <a:gd name="T42" fmla="*/ 2147483647 w 865"/>
                <a:gd name="T43" fmla="*/ 2147483647 h 1443"/>
                <a:gd name="T44" fmla="*/ 2147483647 w 865"/>
                <a:gd name="T45" fmla="*/ 2147483647 h 1443"/>
                <a:gd name="T46" fmla="*/ 2147483647 w 865"/>
                <a:gd name="T47" fmla="*/ 2147483647 h 1443"/>
                <a:gd name="T48" fmla="*/ 2147483647 w 865"/>
                <a:gd name="T49" fmla="*/ 2147483647 h 1443"/>
                <a:gd name="T50" fmla="*/ 2147483647 w 865"/>
                <a:gd name="T51" fmla="*/ 2147483647 h 1443"/>
                <a:gd name="T52" fmla="*/ 2147483647 w 865"/>
                <a:gd name="T53" fmla="*/ 2147483647 h 1443"/>
                <a:gd name="T54" fmla="*/ 2147483647 w 865"/>
                <a:gd name="T55" fmla="*/ 0 h 1443"/>
                <a:gd name="T56" fmla="*/ 2147483647 w 865"/>
                <a:gd name="T57" fmla="*/ 2147483647 h 1443"/>
                <a:gd name="T58" fmla="*/ 0 w 865"/>
                <a:gd name="T59" fmla="*/ 2147483647 h 1443"/>
                <a:gd name="T60" fmla="*/ 2147483647 w 865"/>
                <a:gd name="T61" fmla="*/ 2147483647 h 1443"/>
                <a:gd name="T62" fmla="*/ 2147483647 w 865"/>
                <a:gd name="T63" fmla="*/ 2147483647 h 14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65"/>
                <a:gd name="T97" fmla="*/ 0 h 1443"/>
                <a:gd name="T98" fmla="*/ 865 w 865"/>
                <a:gd name="T99" fmla="*/ 1443 h 144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65" h="1443">
                  <a:moveTo>
                    <a:pt x="29" y="293"/>
                  </a:moveTo>
                  <a:lnTo>
                    <a:pt x="4" y="405"/>
                  </a:lnTo>
                  <a:lnTo>
                    <a:pt x="87" y="586"/>
                  </a:lnTo>
                  <a:lnTo>
                    <a:pt x="103" y="574"/>
                  </a:lnTo>
                  <a:lnTo>
                    <a:pt x="129" y="650"/>
                  </a:lnTo>
                  <a:lnTo>
                    <a:pt x="87" y="597"/>
                  </a:lnTo>
                  <a:lnTo>
                    <a:pt x="78" y="681"/>
                  </a:lnTo>
                  <a:lnTo>
                    <a:pt x="125" y="732"/>
                  </a:lnTo>
                  <a:lnTo>
                    <a:pt x="93" y="803"/>
                  </a:lnTo>
                  <a:lnTo>
                    <a:pt x="184" y="994"/>
                  </a:lnTo>
                  <a:lnTo>
                    <a:pt x="164" y="1065"/>
                  </a:lnTo>
                  <a:lnTo>
                    <a:pt x="283" y="1120"/>
                  </a:lnTo>
                  <a:lnTo>
                    <a:pt x="327" y="1177"/>
                  </a:lnTo>
                  <a:lnTo>
                    <a:pt x="378" y="1196"/>
                  </a:lnTo>
                  <a:lnTo>
                    <a:pt x="378" y="1230"/>
                  </a:lnTo>
                  <a:lnTo>
                    <a:pt x="411" y="1238"/>
                  </a:lnTo>
                  <a:lnTo>
                    <a:pt x="481" y="1348"/>
                  </a:lnTo>
                  <a:lnTo>
                    <a:pt x="481" y="1426"/>
                  </a:lnTo>
                  <a:lnTo>
                    <a:pt x="789" y="1443"/>
                  </a:lnTo>
                  <a:lnTo>
                    <a:pt x="770" y="1413"/>
                  </a:lnTo>
                  <a:lnTo>
                    <a:pt x="779" y="1365"/>
                  </a:lnTo>
                  <a:lnTo>
                    <a:pt x="829" y="1287"/>
                  </a:lnTo>
                  <a:lnTo>
                    <a:pt x="865" y="1264"/>
                  </a:lnTo>
                  <a:lnTo>
                    <a:pt x="844" y="1236"/>
                  </a:lnTo>
                  <a:lnTo>
                    <a:pt x="831" y="1160"/>
                  </a:lnTo>
                  <a:lnTo>
                    <a:pt x="388" y="497"/>
                  </a:lnTo>
                  <a:lnTo>
                    <a:pt x="492" y="113"/>
                  </a:lnTo>
                  <a:lnTo>
                    <a:pt x="82" y="0"/>
                  </a:lnTo>
                  <a:lnTo>
                    <a:pt x="70" y="23"/>
                  </a:lnTo>
                  <a:lnTo>
                    <a:pt x="0" y="192"/>
                  </a:lnTo>
                  <a:lnTo>
                    <a:pt x="29" y="293"/>
                  </a:lnTo>
                  <a:close/>
                </a:path>
              </a:pathLst>
            </a:custGeom>
            <a:solidFill>
              <a:srgbClr val="FF0000"/>
            </a:solidFill>
            <a:ln w="3175">
              <a:solidFill>
                <a:schemeClr val="tx1"/>
              </a:solidFill>
              <a:round/>
              <a:headEnd/>
              <a:tailEnd/>
            </a:ln>
          </p:spPr>
          <p:txBody>
            <a:bodyPr/>
            <a:lstStyle/>
            <a:p>
              <a:pPr algn="just" eaLnBrk="0" hangingPunct="0">
                <a:lnSpc>
                  <a:spcPct val="120000"/>
                </a:lnSpc>
              </a:pPr>
              <a:endParaRPr lang="en-US" dirty="0"/>
            </a:p>
          </p:txBody>
        </p:sp>
        <p:sp>
          <p:nvSpPr>
            <p:cNvPr id="10257" name="Freeform 70"/>
            <p:cNvSpPr>
              <a:spLocks/>
            </p:cNvSpPr>
            <p:nvPr/>
          </p:nvSpPr>
          <p:spPr bwMode="auto">
            <a:xfrm>
              <a:off x="1119072" y="4140200"/>
              <a:ext cx="1310493" cy="1638300"/>
            </a:xfrm>
            <a:custGeom>
              <a:avLst/>
              <a:gdLst>
                <a:gd name="T0" fmla="*/ 0 w 696"/>
                <a:gd name="T1" fmla="*/ 2147483647 h 1047"/>
                <a:gd name="T2" fmla="*/ 2147483647 w 696"/>
                <a:gd name="T3" fmla="*/ 2147483647 h 1047"/>
                <a:gd name="T4" fmla="*/ 2147483647 w 696"/>
                <a:gd name="T5" fmla="*/ 2147483647 h 1047"/>
                <a:gd name="T6" fmla="*/ 2147483647 w 696"/>
                <a:gd name="T7" fmla="*/ 2147483647 h 1047"/>
                <a:gd name="T8" fmla="*/ 2147483647 w 696"/>
                <a:gd name="T9" fmla="*/ 2147483647 h 1047"/>
                <a:gd name="T10" fmla="*/ 2147483647 w 696"/>
                <a:gd name="T11" fmla="*/ 2147483647 h 1047"/>
                <a:gd name="T12" fmla="*/ 2147483647 w 696"/>
                <a:gd name="T13" fmla="*/ 2147483647 h 1047"/>
                <a:gd name="T14" fmla="*/ 2147483647 w 696"/>
                <a:gd name="T15" fmla="*/ 2147483647 h 1047"/>
                <a:gd name="T16" fmla="*/ 2147483647 w 696"/>
                <a:gd name="T17" fmla="*/ 0 h 1047"/>
                <a:gd name="T18" fmla="*/ 0 w 696"/>
                <a:gd name="T19" fmla="*/ 2147483647 h 1047"/>
                <a:gd name="T20" fmla="*/ 0 w 696"/>
                <a:gd name="T21" fmla="*/ 2147483647 h 10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6"/>
                <a:gd name="T34" fmla="*/ 0 h 1047"/>
                <a:gd name="T35" fmla="*/ 696 w 696"/>
                <a:gd name="T36" fmla="*/ 1047 h 10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6" h="1047">
                  <a:moveTo>
                    <a:pt x="0" y="384"/>
                  </a:moveTo>
                  <a:lnTo>
                    <a:pt x="443" y="1047"/>
                  </a:lnTo>
                  <a:lnTo>
                    <a:pt x="458" y="904"/>
                  </a:lnTo>
                  <a:lnTo>
                    <a:pt x="483" y="897"/>
                  </a:lnTo>
                  <a:lnTo>
                    <a:pt x="525" y="921"/>
                  </a:lnTo>
                  <a:lnTo>
                    <a:pt x="561" y="796"/>
                  </a:lnTo>
                  <a:lnTo>
                    <a:pt x="696" y="133"/>
                  </a:lnTo>
                  <a:lnTo>
                    <a:pt x="397" y="70"/>
                  </a:lnTo>
                  <a:lnTo>
                    <a:pt x="104" y="0"/>
                  </a:lnTo>
                  <a:lnTo>
                    <a:pt x="0" y="384"/>
                  </a:lnTo>
                  <a:close/>
                </a:path>
              </a:pathLst>
            </a:custGeom>
            <a:solidFill>
              <a:srgbClr val="00FF00"/>
            </a:solidFill>
            <a:ln w="3175">
              <a:solidFill>
                <a:schemeClr val="tx1"/>
              </a:solidFill>
              <a:round/>
              <a:headEnd/>
              <a:tailEnd/>
            </a:ln>
          </p:spPr>
          <p:txBody>
            <a:bodyPr/>
            <a:lstStyle/>
            <a:p>
              <a:pPr algn="just" eaLnBrk="0" hangingPunct="0">
                <a:lnSpc>
                  <a:spcPct val="120000"/>
                </a:lnSpc>
              </a:pPr>
              <a:endParaRPr lang="en-US" dirty="0"/>
            </a:p>
          </p:txBody>
        </p:sp>
        <p:sp>
          <p:nvSpPr>
            <p:cNvPr id="10258" name="Freeform 73"/>
            <p:cNvSpPr>
              <a:spLocks/>
            </p:cNvSpPr>
            <p:nvPr/>
          </p:nvSpPr>
          <p:spPr bwMode="auto">
            <a:xfrm>
              <a:off x="1785362" y="5386917"/>
              <a:ext cx="1408043" cy="1314450"/>
            </a:xfrm>
            <a:custGeom>
              <a:avLst/>
              <a:gdLst>
                <a:gd name="T0" fmla="*/ 2147483647 w 746"/>
                <a:gd name="T1" fmla="*/ 2147483647 h 840"/>
                <a:gd name="T2" fmla="*/ 2147483647 w 746"/>
                <a:gd name="T3" fmla="*/ 2147483647 h 840"/>
                <a:gd name="T4" fmla="*/ 2147483647 w 746"/>
                <a:gd name="T5" fmla="*/ 2147483647 h 840"/>
                <a:gd name="T6" fmla="*/ 2147483647 w 746"/>
                <a:gd name="T7" fmla="*/ 2147483647 h 840"/>
                <a:gd name="T8" fmla="*/ 2147483647 w 746"/>
                <a:gd name="T9" fmla="*/ 2147483647 h 840"/>
                <a:gd name="T10" fmla="*/ 2147483647 w 746"/>
                <a:gd name="T11" fmla="*/ 2147483647 h 840"/>
                <a:gd name="T12" fmla="*/ 2147483647 w 746"/>
                <a:gd name="T13" fmla="*/ 2147483647 h 840"/>
                <a:gd name="T14" fmla="*/ 2147483647 w 746"/>
                <a:gd name="T15" fmla="*/ 2147483647 h 840"/>
                <a:gd name="T16" fmla="*/ 2147483647 w 746"/>
                <a:gd name="T17" fmla="*/ 2147483647 h 840"/>
                <a:gd name="T18" fmla="*/ 2147483647 w 746"/>
                <a:gd name="T19" fmla="*/ 2147483647 h 840"/>
                <a:gd name="T20" fmla="*/ 2147483647 w 746"/>
                <a:gd name="T21" fmla="*/ 0 h 840"/>
                <a:gd name="T22" fmla="*/ 2147483647 w 746"/>
                <a:gd name="T23" fmla="*/ 2147483647 h 840"/>
                <a:gd name="T24" fmla="*/ 2147483647 w 746"/>
                <a:gd name="T25" fmla="*/ 2147483647 h 840"/>
                <a:gd name="T26" fmla="*/ 2147483647 w 746"/>
                <a:gd name="T27" fmla="*/ 2147483647 h 840"/>
                <a:gd name="T28" fmla="*/ 2147483647 w 746"/>
                <a:gd name="T29" fmla="*/ 2147483647 h 840"/>
                <a:gd name="T30" fmla="*/ 2147483647 w 746"/>
                <a:gd name="T31" fmla="*/ 2147483647 h 840"/>
                <a:gd name="T32" fmla="*/ 0 w 746"/>
                <a:gd name="T33" fmla="*/ 2147483647 h 840"/>
                <a:gd name="T34" fmla="*/ 2147483647 w 746"/>
                <a:gd name="T35" fmla="*/ 2147483647 h 840"/>
                <a:gd name="T36" fmla="*/ 2147483647 w 746"/>
                <a:gd name="T37" fmla="*/ 2147483647 h 8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46"/>
                <a:gd name="T58" fmla="*/ 0 h 840"/>
                <a:gd name="T59" fmla="*/ 746 w 746"/>
                <a:gd name="T60" fmla="*/ 840 h 84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46" h="840">
                  <a:moveTo>
                    <a:pt x="48" y="534"/>
                  </a:moveTo>
                  <a:lnTo>
                    <a:pt x="29" y="504"/>
                  </a:lnTo>
                  <a:lnTo>
                    <a:pt x="38" y="456"/>
                  </a:lnTo>
                  <a:lnTo>
                    <a:pt x="88" y="378"/>
                  </a:lnTo>
                  <a:lnTo>
                    <a:pt x="124" y="355"/>
                  </a:lnTo>
                  <a:lnTo>
                    <a:pt x="103" y="327"/>
                  </a:lnTo>
                  <a:lnTo>
                    <a:pt x="90" y="251"/>
                  </a:lnTo>
                  <a:lnTo>
                    <a:pt x="105" y="108"/>
                  </a:lnTo>
                  <a:lnTo>
                    <a:pt x="130" y="101"/>
                  </a:lnTo>
                  <a:lnTo>
                    <a:pt x="172" y="125"/>
                  </a:lnTo>
                  <a:lnTo>
                    <a:pt x="208" y="0"/>
                  </a:lnTo>
                  <a:lnTo>
                    <a:pt x="746" y="89"/>
                  </a:lnTo>
                  <a:lnTo>
                    <a:pt x="634" y="840"/>
                  </a:lnTo>
                  <a:lnTo>
                    <a:pt x="468" y="817"/>
                  </a:lnTo>
                  <a:lnTo>
                    <a:pt x="366" y="789"/>
                  </a:lnTo>
                  <a:lnTo>
                    <a:pt x="154" y="705"/>
                  </a:lnTo>
                  <a:lnTo>
                    <a:pt x="0" y="576"/>
                  </a:lnTo>
                  <a:lnTo>
                    <a:pt x="48" y="534"/>
                  </a:lnTo>
                  <a:close/>
                </a:path>
              </a:pathLst>
            </a:custGeom>
            <a:solidFill>
              <a:srgbClr val="FFFF00"/>
            </a:solidFill>
            <a:ln w="3175">
              <a:solidFill>
                <a:schemeClr val="tx1"/>
              </a:solidFill>
              <a:round/>
              <a:headEnd/>
              <a:tailEnd/>
            </a:ln>
          </p:spPr>
          <p:txBody>
            <a:bodyPr/>
            <a:lstStyle/>
            <a:p>
              <a:pPr algn="just" eaLnBrk="0" hangingPunct="0">
                <a:lnSpc>
                  <a:spcPct val="120000"/>
                </a:lnSpc>
              </a:pPr>
              <a:endParaRPr lang="en-US" dirty="0"/>
            </a:p>
          </p:txBody>
        </p:sp>
        <p:sp>
          <p:nvSpPr>
            <p:cNvPr id="10259" name="Freeform 75"/>
            <p:cNvSpPr>
              <a:spLocks/>
            </p:cNvSpPr>
            <p:nvPr/>
          </p:nvSpPr>
          <p:spPr bwMode="auto">
            <a:xfrm>
              <a:off x="3193406" y="4688417"/>
              <a:ext cx="1511116" cy="960967"/>
            </a:xfrm>
            <a:custGeom>
              <a:avLst/>
              <a:gdLst>
                <a:gd name="T0" fmla="*/ 2147483647 w 796"/>
                <a:gd name="T1" fmla="*/ 0 h 612"/>
                <a:gd name="T2" fmla="*/ 2147483647 w 796"/>
                <a:gd name="T3" fmla="*/ 2147483647 h 612"/>
                <a:gd name="T4" fmla="*/ 2147483647 w 796"/>
                <a:gd name="T5" fmla="*/ 2147483647 h 612"/>
                <a:gd name="T6" fmla="*/ 2147483647 w 796"/>
                <a:gd name="T7" fmla="*/ 2147483647 h 612"/>
                <a:gd name="T8" fmla="*/ 2147483647 w 796"/>
                <a:gd name="T9" fmla="*/ 2147483647 h 612"/>
                <a:gd name="T10" fmla="*/ 2147483647 w 796"/>
                <a:gd name="T11" fmla="*/ 2147483647 h 612"/>
                <a:gd name="T12" fmla="*/ 2147483647 w 796"/>
                <a:gd name="T13" fmla="*/ 2147483647 h 612"/>
                <a:gd name="T14" fmla="*/ 0 w 796"/>
                <a:gd name="T15" fmla="*/ 2147483647 h 612"/>
                <a:gd name="T16" fmla="*/ 2147483647 w 796"/>
                <a:gd name="T17" fmla="*/ 0 h 612"/>
                <a:gd name="T18" fmla="*/ 2147483647 w 796"/>
                <a:gd name="T19" fmla="*/ 0 h 6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96"/>
                <a:gd name="T31" fmla="*/ 0 h 612"/>
                <a:gd name="T32" fmla="*/ 796 w 796"/>
                <a:gd name="T33" fmla="*/ 612 h 6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96" h="612">
                  <a:moveTo>
                    <a:pt x="80" y="0"/>
                  </a:moveTo>
                  <a:lnTo>
                    <a:pt x="591" y="57"/>
                  </a:lnTo>
                  <a:lnTo>
                    <a:pt x="796" y="74"/>
                  </a:lnTo>
                  <a:lnTo>
                    <a:pt x="789" y="207"/>
                  </a:lnTo>
                  <a:lnTo>
                    <a:pt x="760" y="612"/>
                  </a:lnTo>
                  <a:lnTo>
                    <a:pt x="656" y="605"/>
                  </a:lnTo>
                  <a:lnTo>
                    <a:pt x="331" y="576"/>
                  </a:lnTo>
                  <a:lnTo>
                    <a:pt x="0" y="534"/>
                  </a:lnTo>
                  <a:lnTo>
                    <a:pt x="80" y="0"/>
                  </a:lnTo>
                  <a:close/>
                </a:path>
              </a:pathLst>
            </a:custGeom>
            <a:solidFill>
              <a:srgbClr val="00FFFF"/>
            </a:solidFill>
            <a:ln w="3175">
              <a:solidFill>
                <a:schemeClr val="tx1"/>
              </a:solidFill>
              <a:round/>
              <a:headEnd/>
              <a:tailEnd/>
            </a:ln>
          </p:spPr>
          <p:txBody>
            <a:bodyPr/>
            <a:lstStyle/>
            <a:p>
              <a:pPr algn="just" eaLnBrk="0" hangingPunct="0">
                <a:lnSpc>
                  <a:spcPct val="120000"/>
                </a:lnSpc>
              </a:pPr>
              <a:endParaRPr lang="en-US" dirty="0"/>
            </a:p>
          </p:txBody>
        </p:sp>
        <p:sp>
          <p:nvSpPr>
            <p:cNvPr id="10260" name="Freeform 76"/>
            <p:cNvSpPr>
              <a:spLocks/>
            </p:cNvSpPr>
            <p:nvPr/>
          </p:nvSpPr>
          <p:spPr bwMode="auto">
            <a:xfrm>
              <a:off x="2983580" y="5524500"/>
              <a:ext cx="1455899" cy="1195917"/>
            </a:xfrm>
            <a:custGeom>
              <a:avLst/>
              <a:gdLst>
                <a:gd name="T0" fmla="*/ 2147483647 w 768"/>
                <a:gd name="T1" fmla="*/ 2147483647 h 764"/>
                <a:gd name="T2" fmla="*/ 2147483647 w 768"/>
                <a:gd name="T3" fmla="*/ 2147483647 h 764"/>
                <a:gd name="T4" fmla="*/ 2147483647 w 768"/>
                <a:gd name="T5" fmla="*/ 2147483647 h 764"/>
                <a:gd name="T6" fmla="*/ 2147483647 w 768"/>
                <a:gd name="T7" fmla="*/ 2147483647 h 764"/>
                <a:gd name="T8" fmla="*/ 2147483647 w 768"/>
                <a:gd name="T9" fmla="*/ 2147483647 h 764"/>
                <a:gd name="T10" fmla="*/ 2147483647 w 768"/>
                <a:gd name="T11" fmla="*/ 2147483647 h 764"/>
                <a:gd name="T12" fmla="*/ 2147483647 w 768"/>
                <a:gd name="T13" fmla="*/ 2147483647 h 764"/>
                <a:gd name="T14" fmla="*/ 2147483647 w 768"/>
                <a:gd name="T15" fmla="*/ 0 h 764"/>
                <a:gd name="T16" fmla="*/ 0 w 768"/>
                <a:gd name="T17" fmla="*/ 2147483647 h 764"/>
                <a:gd name="T18" fmla="*/ 2147483647 w 768"/>
                <a:gd name="T19" fmla="*/ 2147483647 h 764"/>
                <a:gd name="T20" fmla="*/ 2147483647 w 768"/>
                <a:gd name="T21" fmla="*/ 2147483647 h 7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68"/>
                <a:gd name="T34" fmla="*/ 0 h 764"/>
                <a:gd name="T35" fmla="*/ 768 w 768"/>
                <a:gd name="T36" fmla="*/ 764 h 7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68" h="764">
                  <a:moveTo>
                    <a:pt x="97" y="764"/>
                  </a:moveTo>
                  <a:lnTo>
                    <a:pt x="106" y="707"/>
                  </a:lnTo>
                  <a:lnTo>
                    <a:pt x="298" y="732"/>
                  </a:lnTo>
                  <a:lnTo>
                    <a:pt x="290" y="704"/>
                  </a:lnTo>
                  <a:lnTo>
                    <a:pt x="705" y="742"/>
                  </a:lnTo>
                  <a:lnTo>
                    <a:pt x="768" y="71"/>
                  </a:lnTo>
                  <a:lnTo>
                    <a:pt x="443" y="42"/>
                  </a:lnTo>
                  <a:lnTo>
                    <a:pt x="112" y="0"/>
                  </a:lnTo>
                  <a:lnTo>
                    <a:pt x="0" y="751"/>
                  </a:lnTo>
                  <a:lnTo>
                    <a:pt x="97" y="764"/>
                  </a:lnTo>
                  <a:close/>
                </a:path>
              </a:pathLst>
            </a:custGeom>
            <a:solidFill>
              <a:srgbClr val="FF6600"/>
            </a:solidFill>
            <a:ln w="3175">
              <a:solidFill>
                <a:schemeClr val="tx1"/>
              </a:solidFill>
              <a:round/>
              <a:headEnd/>
              <a:tailEnd/>
            </a:ln>
          </p:spPr>
          <p:txBody>
            <a:bodyPr/>
            <a:lstStyle/>
            <a:p>
              <a:pPr algn="just" eaLnBrk="0" hangingPunct="0">
                <a:lnSpc>
                  <a:spcPct val="120000"/>
                </a:lnSpc>
              </a:pPr>
              <a:endParaRPr lang="en-US" dirty="0"/>
            </a:p>
          </p:txBody>
        </p:sp>
        <p:sp>
          <p:nvSpPr>
            <p:cNvPr id="10261" name="Freeform 77"/>
            <p:cNvSpPr>
              <a:spLocks/>
            </p:cNvSpPr>
            <p:nvPr/>
          </p:nvSpPr>
          <p:spPr bwMode="auto">
            <a:xfrm>
              <a:off x="3537594" y="5746750"/>
              <a:ext cx="2884188" cy="2252133"/>
            </a:xfrm>
            <a:custGeom>
              <a:avLst/>
              <a:gdLst>
                <a:gd name="T0" fmla="*/ 0 w 1527"/>
                <a:gd name="T1" fmla="*/ 2147483647 h 1439"/>
                <a:gd name="T2" fmla="*/ 2147483647 w 1527"/>
                <a:gd name="T3" fmla="*/ 2147483647 h 1439"/>
                <a:gd name="T4" fmla="*/ 2147483647 w 1527"/>
                <a:gd name="T5" fmla="*/ 0 h 1439"/>
                <a:gd name="T6" fmla="*/ 2147483647 w 1527"/>
                <a:gd name="T7" fmla="*/ 2147483647 h 1439"/>
                <a:gd name="T8" fmla="*/ 2147483647 w 1527"/>
                <a:gd name="T9" fmla="*/ 2147483647 h 1439"/>
                <a:gd name="T10" fmla="*/ 2147483647 w 1527"/>
                <a:gd name="T11" fmla="*/ 2147483647 h 1439"/>
                <a:gd name="T12" fmla="*/ 2147483647 w 1527"/>
                <a:gd name="T13" fmla="*/ 2147483647 h 1439"/>
                <a:gd name="T14" fmla="*/ 2147483647 w 1527"/>
                <a:gd name="T15" fmla="*/ 2147483647 h 1439"/>
                <a:gd name="T16" fmla="*/ 2147483647 w 1527"/>
                <a:gd name="T17" fmla="*/ 2147483647 h 1439"/>
                <a:gd name="T18" fmla="*/ 2147483647 w 1527"/>
                <a:gd name="T19" fmla="*/ 2147483647 h 1439"/>
                <a:gd name="T20" fmla="*/ 2147483647 w 1527"/>
                <a:gd name="T21" fmla="*/ 2147483647 h 1439"/>
                <a:gd name="T22" fmla="*/ 2147483647 w 1527"/>
                <a:gd name="T23" fmla="*/ 2147483647 h 1439"/>
                <a:gd name="T24" fmla="*/ 2147483647 w 1527"/>
                <a:gd name="T25" fmla="*/ 2147483647 h 1439"/>
                <a:gd name="T26" fmla="*/ 2147483647 w 1527"/>
                <a:gd name="T27" fmla="*/ 2147483647 h 1439"/>
                <a:gd name="T28" fmla="*/ 2147483647 w 1527"/>
                <a:gd name="T29" fmla="*/ 2147483647 h 1439"/>
                <a:gd name="T30" fmla="*/ 2147483647 w 1527"/>
                <a:gd name="T31" fmla="*/ 2147483647 h 1439"/>
                <a:gd name="T32" fmla="*/ 2147483647 w 1527"/>
                <a:gd name="T33" fmla="*/ 2147483647 h 1439"/>
                <a:gd name="T34" fmla="*/ 2147483647 w 1527"/>
                <a:gd name="T35" fmla="*/ 2147483647 h 1439"/>
                <a:gd name="T36" fmla="*/ 2147483647 w 1527"/>
                <a:gd name="T37" fmla="*/ 2147483647 h 1439"/>
                <a:gd name="T38" fmla="*/ 2147483647 w 1527"/>
                <a:gd name="T39" fmla="*/ 2147483647 h 1439"/>
                <a:gd name="T40" fmla="*/ 2147483647 w 1527"/>
                <a:gd name="T41" fmla="*/ 2147483647 h 1439"/>
                <a:gd name="T42" fmla="*/ 2147483647 w 1527"/>
                <a:gd name="T43" fmla="*/ 2147483647 h 1439"/>
                <a:gd name="T44" fmla="*/ 2147483647 w 1527"/>
                <a:gd name="T45" fmla="*/ 2147483647 h 1439"/>
                <a:gd name="T46" fmla="*/ 2147483647 w 1527"/>
                <a:gd name="T47" fmla="*/ 2147483647 h 1439"/>
                <a:gd name="T48" fmla="*/ 2147483647 w 1527"/>
                <a:gd name="T49" fmla="*/ 2147483647 h 1439"/>
                <a:gd name="T50" fmla="*/ 2147483647 w 1527"/>
                <a:gd name="T51" fmla="*/ 2147483647 h 1439"/>
                <a:gd name="T52" fmla="*/ 2147483647 w 1527"/>
                <a:gd name="T53" fmla="*/ 2147483647 h 1439"/>
                <a:gd name="T54" fmla="*/ 2147483647 w 1527"/>
                <a:gd name="T55" fmla="*/ 2147483647 h 1439"/>
                <a:gd name="T56" fmla="*/ 2147483647 w 1527"/>
                <a:gd name="T57" fmla="*/ 2147483647 h 1439"/>
                <a:gd name="T58" fmla="*/ 2147483647 w 1527"/>
                <a:gd name="T59" fmla="*/ 2147483647 h 1439"/>
                <a:gd name="T60" fmla="*/ 2147483647 w 1527"/>
                <a:gd name="T61" fmla="*/ 2147483647 h 1439"/>
                <a:gd name="T62" fmla="*/ 2147483647 w 1527"/>
                <a:gd name="T63" fmla="*/ 2147483647 h 1439"/>
                <a:gd name="T64" fmla="*/ 2147483647 w 1527"/>
                <a:gd name="T65" fmla="*/ 2147483647 h 1439"/>
                <a:gd name="T66" fmla="*/ 2147483647 w 1527"/>
                <a:gd name="T67" fmla="*/ 2147483647 h 1439"/>
                <a:gd name="T68" fmla="*/ 2147483647 w 1527"/>
                <a:gd name="T69" fmla="*/ 2147483647 h 1439"/>
                <a:gd name="T70" fmla="*/ 2147483647 w 1527"/>
                <a:gd name="T71" fmla="*/ 2147483647 h 1439"/>
                <a:gd name="T72" fmla="*/ 2147483647 w 1527"/>
                <a:gd name="T73" fmla="*/ 2147483647 h 1439"/>
                <a:gd name="T74" fmla="*/ 2147483647 w 1527"/>
                <a:gd name="T75" fmla="*/ 2147483647 h 1439"/>
                <a:gd name="T76" fmla="*/ 2147483647 w 1527"/>
                <a:gd name="T77" fmla="*/ 2147483647 h 1439"/>
                <a:gd name="T78" fmla="*/ 2147483647 w 1527"/>
                <a:gd name="T79" fmla="*/ 2147483647 h 1439"/>
                <a:gd name="T80" fmla="*/ 2147483647 w 1527"/>
                <a:gd name="T81" fmla="*/ 2147483647 h 1439"/>
                <a:gd name="T82" fmla="*/ 2147483647 w 1527"/>
                <a:gd name="T83" fmla="*/ 2147483647 h 1439"/>
                <a:gd name="T84" fmla="*/ 2147483647 w 1527"/>
                <a:gd name="T85" fmla="*/ 2147483647 h 1439"/>
                <a:gd name="T86" fmla="*/ 2147483647 w 1527"/>
                <a:gd name="T87" fmla="*/ 2147483647 h 1439"/>
                <a:gd name="T88" fmla="*/ 2147483647 w 1527"/>
                <a:gd name="T89" fmla="*/ 2147483647 h 1439"/>
                <a:gd name="T90" fmla="*/ 2147483647 w 1527"/>
                <a:gd name="T91" fmla="*/ 2147483647 h 1439"/>
                <a:gd name="T92" fmla="*/ 2147483647 w 1527"/>
                <a:gd name="T93" fmla="*/ 2147483647 h 1439"/>
                <a:gd name="T94" fmla="*/ 2147483647 w 1527"/>
                <a:gd name="T95" fmla="*/ 2147483647 h 1439"/>
                <a:gd name="T96" fmla="*/ 2147483647 w 1527"/>
                <a:gd name="T97" fmla="*/ 2147483647 h 1439"/>
                <a:gd name="T98" fmla="*/ 2147483647 w 1527"/>
                <a:gd name="T99" fmla="*/ 2147483647 h 1439"/>
                <a:gd name="T100" fmla="*/ 0 w 1527"/>
                <a:gd name="T101" fmla="*/ 2147483647 h 1439"/>
                <a:gd name="T102" fmla="*/ 0 w 1527"/>
                <a:gd name="T103" fmla="*/ 2147483647 h 143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527"/>
                <a:gd name="T157" fmla="*/ 0 h 1439"/>
                <a:gd name="T158" fmla="*/ 1527 w 1527"/>
                <a:gd name="T159" fmla="*/ 1439 h 143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527" h="1439">
                  <a:moveTo>
                    <a:pt x="0" y="563"/>
                  </a:moveTo>
                  <a:lnTo>
                    <a:pt x="415" y="601"/>
                  </a:lnTo>
                  <a:lnTo>
                    <a:pt x="472" y="0"/>
                  </a:lnTo>
                  <a:lnTo>
                    <a:pt x="803" y="19"/>
                  </a:lnTo>
                  <a:lnTo>
                    <a:pt x="791" y="277"/>
                  </a:lnTo>
                  <a:lnTo>
                    <a:pt x="824" y="304"/>
                  </a:lnTo>
                  <a:lnTo>
                    <a:pt x="854" y="304"/>
                  </a:lnTo>
                  <a:lnTo>
                    <a:pt x="879" y="329"/>
                  </a:lnTo>
                  <a:lnTo>
                    <a:pt x="928" y="340"/>
                  </a:lnTo>
                  <a:lnTo>
                    <a:pt x="1029" y="384"/>
                  </a:lnTo>
                  <a:lnTo>
                    <a:pt x="1046" y="365"/>
                  </a:lnTo>
                  <a:lnTo>
                    <a:pt x="1111" y="403"/>
                  </a:lnTo>
                  <a:lnTo>
                    <a:pt x="1196" y="401"/>
                  </a:lnTo>
                  <a:lnTo>
                    <a:pt x="1255" y="384"/>
                  </a:lnTo>
                  <a:lnTo>
                    <a:pt x="1337" y="369"/>
                  </a:lnTo>
                  <a:lnTo>
                    <a:pt x="1411" y="409"/>
                  </a:lnTo>
                  <a:lnTo>
                    <a:pt x="1423" y="422"/>
                  </a:lnTo>
                  <a:lnTo>
                    <a:pt x="1463" y="422"/>
                  </a:lnTo>
                  <a:lnTo>
                    <a:pt x="1470" y="635"/>
                  </a:lnTo>
                  <a:lnTo>
                    <a:pt x="1527" y="739"/>
                  </a:lnTo>
                  <a:lnTo>
                    <a:pt x="1506" y="821"/>
                  </a:lnTo>
                  <a:lnTo>
                    <a:pt x="1510" y="889"/>
                  </a:lnTo>
                  <a:lnTo>
                    <a:pt x="1485" y="924"/>
                  </a:lnTo>
                  <a:lnTo>
                    <a:pt x="1495" y="935"/>
                  </a:lnTo>
                  <a:lnTo>
                    <a:pt x="1432" y="954"/>
                  </a:lnTo>
                  <a:lnTo>
                    <a:pt x="1383" y="960"/>
                  </a:lnTo>
                  <a:lnTo>
                    <a:pt x="1392" y="924"/>
                  </a:lnTo>
                  <a:lnTo>
                    <a:pt x="1366" y="945"/>
                  </a:lnTo>
                  <a:lnTo>
                    <a:pt x="1367" y="986"/>
                  </a:lnTo>
                  <a:lnTo>
                    <a:pt x="1333" y="1030"/>
                  </a:lnTo>
                  <a:lnTo>
                    <a:pt x="1153" y="1121"/>
                  </a:lnTo>
                  <a:lnTo>
                    <a:pt x="1096" y="1180"/>
                  </a:lnTo>
                  <a:lnTo>
                    <a:pt x="1042" y="1308"/>
                  </a:lnTo>
                  <a:lnTo>
                    <a:pt x="1086" y="1439"/>
                  </a:lnTo>
                  <a:lnTo>
                    <a:pt x="1044" y="1439"/>
                  </a:lnTo>
                  <a:lnTo>
                    <a:pt x="848" y="1370"/>
                  </a:lnTo>
                  <a:lnTo>
                    <a:pt x="827" y="1313"/>
                  </a:lnTo>
                  <a:lnTo>
                    <a:pt x="807" y="1289"/>
                  </a:lnTo>
                  <a:lnTo>
                    <a:pt x="801" y="1213"/>
                  </a:lnTo>
                  <a:lnTo>
                    <a:pt x="763" y="1186"/>
                  </a:lnTo>
                  <a:lnTo>
                    <a:pt x="658" y="984"/>
                  </a:lnTo>
                  <a:lnTo>
                    <a:pt x="607" y="946"/>
                  </a:lnTo>
                  <a:lnTo>
                    <a:pt x="592" y="914"/>
                  </a:lnTo>
                  <a:lnTo>
                    <a:pt x="438" y="907"/>
                  </a:lnTo>
                  <a:lnTo>
                    <a:pt x="356" y="1002"/>
                  </a:lnTo>
                  <a:lnTo>
                    <a:pt x="217" y="903"/>
                  </a:lnTo>
                  <a:lnTo>
                    <a:pt x="175" y="766"/>
                  </a:lnTo>
                  <a:lnTo>
                    <a:pt x="42" y="639"/>
                  </a:lnTo>
                  <a:lnTo>
                    <a:pt x="27" y="597"/>
                  </a:lnTo>
                  <a:lnTo>
                    <a:pt x="8" y="591"/>
                  </a:lnTo>
                  <a:lnTo>
                    <a:pt x="0" y="563"/>
                  </a:lnTo>
                  <a:close/>
                </a:path>
              </a:pathLst>
            </a:custGeom>
            <a:solidFill>
              <a:srgbClr val="339966"/>
            </a:solidFill>
            <a:ln w="0">
              <a:solidFill>
                <a:schemeClr val="tx1"/>
              </a:solidFill>
              <a:round/>
              <a:headEnd/>
              <a:tailEnd/>
            </a:ln>
          </p:spPr>
          <p:txBody>
            <a:bodyPr/>
            <a:lstStyle/>
            <a:p>
              <a:pPr algn="just" eaLnBrk="0" hangingPunct="0">
                <a:lnSpc>
                  <a:spcPct val="120000"/>
                </a:lnSpc>
              </a:pPr>
              <a:endParaRPr lang="en-US" dirty="0"/>
            </a:p>
          </p:txBody>
        </p:sp>
        <p:sp>
          <p:nvSpPr>
            <p:cNvPr id="10262" name="Freeform 81"/>
            <p:cNvSpPr>
              <a:spLocks/>
            </p:cNvSpPr>
            <p:nvPr/>
          </p:nvSpPr>
          <p:spPr bwMode="auto">
            <a:xfrm>
              <a:off x="4634580" y="5012267"/>
              <a:ext cx="1542406" cy="666750"/>
            </a:xfrm>
            <a:custGeom>
              <a:avLst/>
              <a:gdLst>
                <a:gd name="T0" fmla="*/ 2147483647 w 812"/>
                <a:gd name="T1" fmla="*/ 0 h 426"/>
                <a:gd name="T2" fmla="*/ 2147483647 w 812"/>
                <a:gd name="T3" fmla="*/ 2147483647 h 426"/>
                <a:gd name="T4" fmla="*/ 2147483647 w 812"/>
                <a:gd name="T5" fmla="*/ 2147483647 h 426"/>
                <a:gd name="T6" fmla="*/ 2147483647 w 812"/>
                <a:gd name="T7" fmla="*/ 2147483647 h 426"/>
                <a:gd name="T8" fmla="*/ 2147483647 w 812"/>
                <a:gd name="T9" fmla="*/ 2147483647 h 426"/>
                <a:gd name="T10" fmla="*/ 2147483647 w 812"/>
                <a:gd name="T11" fmla="*/ 2147483647 h 426"/>
                <a:gd name="T12" fmla="*/ 2147483647 w 812"/>
                <a:gd name="T13" fmla="*/ 2147483647 h 426"/>
                <a:gd name="T14" fmla="*/ 2147483647 w 812"/>
                <a:gd name="T15" fmla="*/ 2147483647 h 426"/>
                <a:gd name="T16" fmla="*/ 2147483647 w 812"/>
                <a:gd name="T17" fmla="*/ 2147483647 h 426"/>
                <a:gd name="T18" fmla="*/ 2147483647 w 812"/>
                <a:gd name="T19" fmla="*/ 2147483647 h 426"/>
                <a:gd name="T20" fmla="*/ 2147483647 w 812"/>
                <a:gd name="T21" fmla="*/ 2147483647 h 426"/>
                <a:gd name="T22" fmla="*/ 2147483647 w 812"/>
                <a:gd name="T23" fmla="*/ 2147483647 h 426"/>
                <a:gd name="T24" fmla="*/ 0 w 812"/>
                <a:gd name="T25" fmla="*/ 2147483647 h 426"/>
                <a:gd name="T26" fmla="*/ 2147483647 w 812"/>
                <a:gd name="T27" fmla="*/ 0 h 426"/>
                <a:gd name="T28" fmla="*/ 2147483647 w 812"/>
                <a:gd name="T29" fmla="*/ 0 h 4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12"/>
                <a:gd name="T46" fmla="*/ 0 h 426"/>
                <a:gd name="T47" fmla="*/ 812 w 812"/>
                <a:gd name="T48" fmla="*/ 426 h 42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12" h="426">
                  <a:moveTo>
                    <a:pt x="29" y="0"/>
                  </a:moveTo>
                  <a:lnTo>
                    <a:pt x="331" y="17"/>
                  </a:lnTo>
                  <a:lnTo>
                    <a:pt x="732" y="21"/>
                  </a:lnTo>
                  <a:lnTo>
                    <a:pt x="755" y="40"/>
                  </a:lnTo>
                  <a:lnTo>
                    <a:pt x="766" y="36"/>
                  </a:lnTo>
                  <a:lnTo>
                    <a:pt x="782" y="57"/>
                  </a:lnTo>
                  <a:lnTo>
                    <a:pt x="768" y="57"/>
                  </a:lnTo>
                  <a:lnTo>
                    <a:pt x="755" y="86"/>
                  </a:lnTo>
                  <a:lnTo>
                    <a:pt x="787" y="132"/>
                  </a:lnTo>
                  <a:lnTo>
                    <a:pt x="812" y="137"/>
                  </a:lnTo>
                  <a:lnTo>
                    <a:pt x="808" y="424"/>
                  </a:lnTo>
                  <a:lnTo>
                    <a:pt x="464" y="426"/>
                  </a:lnTo>
                  <a:lnTo>
                    <a:pt x="0" y="405"/>
                  </a:lnTo>
                  <a:lnTo>
                    <a:pt x="29" y="0"/>
                  </a:lnTo>
                  <a:close/>
                </a:path>
              </a:pathLst>
            </a:custGeom>
            <a:solidFill>
              <a:srgbClr val="FFFF00"/>
            </a:solidFill>
            <a:ln w="3175">
              <a:solidFill>
                <a:schemeClr val="tx1"/>
              </a:solidFill>
              <a:round/>
              <a:headEnd/>
              <a:tailEnd/>
            </a:ln>
          </p:spPr>
          <p:txBody>
            <a:bodyPr/>
            <a:lstStyle/>
            <a:p>
              <a:pPr algn="just" eaLnBrk="0" hangingPunct="0">
                <a:lnSpc>
                  <a:spcPct val="120000"/>
                </a:lnSpc>
              </a:pPr>
              <a:endParaRPr lang="en-US" dirty="0"/>
            </a:p>
          </p:txBody>
        </p:sp>
        <p:sp>
          <p:nvSpPr>
            <p:cNvPr id="6179" name="Freeform 82"/>
            <p:cNvSpPr>
              <a:spLocks/>
            </p:cNvSpPr>
            <p:nvPr/>
          </p:nvSpPr>
          <p:spPr bwMode="auto">
            <a:xfrm>
              <a:off x="4427361" y="5635286"/>
              <a:ext cx="1783292" cy="750339"/>
            </a:xfrm>
            <a:custGeom>
              <a:avLst/>
              <a:gdLst>
                <a:gd name="T0" fmla="*/ 6 w 943"/>
                <a:gd name="T1" fmla="*/ 0 h 479"/>
                <a:gd name="T2" fmla="*/ 110 w 943"/>
                <a:gd name="T3" fmla="*/ 7 h 479"/>
                <a:gd name="T4" fmla="*/ 574 w 943"/>
                <a:gd name="T5" fmla="*/ 28 h 479"/>
                <a:gd name="T6" fmla="*/ 918 w 943"/>
                <a:gd name="T7" fmla="*/ 26 h 479"/>
                <a:gd name="T8" fmla="*/ 922 w 943"/>
                <a:gd name="T9" fmla="*/ 97 h 479"/>
                <a:gd name="T10" fmla="*/ 943 w 943"/>
                <a:gd name="T11" fmla="*/ 247 h 479"/>
                <a:gd name="T12" fmla="*/ 939 w 943"/>
                <a:gd name="T13" fmla="*/ 479 h 479"/>
                <a:gd name="T14" fmla="*/ 865 w 943"/>
                <a:gd name="T15" fmla="*/ 439 h 479"/>
                <a:gd name="T16" fmla="*/ 783 w 943"/>
                <a:gd name="T17" fmla="*/ 454 h 479"/>
                <a:gd name="T18" fmla="*/ 724 w 943"/>
                <a:gd name="T19" fmla="*/ 471 h 479"/>
                <a:gd name="T20" fmla="*/ 639 w 943"/>
                <a:gd name="T21" fmla="*/ 473 h 479"/>
                <a:gd name="T22" fmla="*/ 574 w 943"/>
                <a:gd name="T23" fmla="*/ 435 h 479"/>
                <a:gd name="T24" fmla="*/ 557 w 943"/>
                <a:gd name="T25" fmla="*/ 454 h 479"/>
                <a:gd name="T26" fmla="*/ 456 w 943"/>
                <a:gd name="T27" fmla="*/ 410 h 479"/>
                <a:gd name="T28" fmla="*/ 407 w 943"/>
                <a:gd name="T29" fmla="*/ 399 h 479"/>
                <a:gd name="T30" fmla="*/ 382 w 943"/>
                <a:gd name="T31" fmla="*/ 376 h 479"/>
                <a:gd name="T32" fmla="*/ 352 w 943"/>
                <a:gd name="T33" fmla="*/ 374 h 479"/>
                <a:gd name="T34" fmla="*/ 319 w 943"/>
                <a:gd name="T35" fmla="*/ 347 h 479"/>
                <a:gd name="T36" fmla="*/ 331 w 943"/>
                <a:gd name="T37" fmla="*/ 89 h 479"/>
                <a:gd name="T38" fmla="*/ 0 w 943"/>
                <a:gd name="T39" fmla="*/ 70 h 479"/>
                <a:gd name="T40" fmla="*/ 6 w 943"/>
                <a:gd name="T41" fmla="*/ 0 h 479"/>
                <a:gd name="T42" fmla="*/ 6 w 943"/>
                <a:gd name="T43" fmla="*/ 0 h 47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43"/>
                <a:gd name="T67" fmla="*/ 0 h 479"/>
                <a:gd name="T68" fmla="*/ 943 w 943"/>
                <a:gd name="T69" fmla="*/ 479 h 47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43" h="479">
                  <a:moveTo>
                    <a:pt x="6" y="0"/>
                  </a:moveTo>
                  <a:lnTo>
                    <a:pt x="110" y="7"/>
                  </a:lnTo>
                  <a:lnTo>
                    <a:pt x="574" y="28"/>
                  </a:lnTo>
                  <a:lnTo>
                    <a:pt x="918" y="26"/>
                  </a:lnTo>
                  <a:lnTo>
                    <a:pt x="922" y="97"/>
                  </a:lnTo>
                  <a:lnTo>
                    <a:pt x="943" y="247"/>
                  </a:lnTo>
                  <a:lnTo>
                    <a:pt x="939" y="479"/>
                  </a:lnTo>
                  <a:lnTo>
                    <a:pt x="865" y="439"/>
                  </a:lnTo>
                  <a:lnTo>
                    <a:pt x="783" y="454"/>
                  </a:lnTo>
                  <a:lnTo>
                    <a:pt x="724" y="471"/>
                  </a:lnTo>
                  <a:lnTo>
                    <a:pt x="639" y="473"/>
                  </a:lnTo>
                  <a:lnTo>
                    <a:pt x="574" y="435"/>
                  </a:lnTo>
                  <a:lnTo>
                    <a:pt x="557" y="454"/>
                  </a:lnTo>
                  <a:lnTo>
                    <a:pt x="456" y="410"/>
                  </a:lnTo>
                  <a:lnTo>
                    <a:pt x="407" y="399"/>
                  </a:lnTo>
                  <a:lnTo>
                    <a:pt x="382" y="376"/>
                  </a:lnTo>
                  <a:lnTo>
                    <a:pt x="352" y="374"/>
                  </a:lnTo>
                  <a:lnTo>
                    <a:pt x="319" y="347"/>
                  </a:lnTo>
                  <a:lnTo>
                    <a:pt x="331" y="89"/>
                  </a:lnTo>
                  <a:lnTo>
                    <a:pt x="0" y="70"/>
                  </a:lnTo>
                  <a:lnTo>
                    <a:pt x="6" y="0"/>
                  </a:lnTo>
                  <a:close/>
                </a:path>
              </a:pathLst>
            </a:custGeom>
            <a:solidFill>
              <a:schemeClr val="accent3">
                <a:lumMod val="60000"/>
                <a:lumOff val="40000"/>
              </a:schemeClr>
            </a:solidFill>
            <a:ln w="3175">
              <a:solidFill>
                <a:schemeClr val="tx1"/>
              </a:solidFill>
              <a:round/>
              <a:headEnd/>
              <a:tailEnd/>
            </a:ln>
          </p:spPr>
          <p:txBody>
            <a:bodyPr/>
            <a:lstStyle/>
            <a:p>
              <a:pPr algn="just" eaLnBrk="0" hangingPunct="0">
                <a:lnSpc>
                  <a:spcPct val="120000"/>
                </a:lnSpc>
                <a:defRPr/>
              </a:pPr>
              <a:endParaRPr lang="en-US" dirty="0">
                <a:cs typeface="+mn-cs"/>
              </a:endParaRPr>
            </a:p>
          </p:txBody>
        </p:sp>
        <p:sp>
          <p:nvSpPr>
            <p:cNvPr id="10264" name="Freeform 130"/>
            <p:cNvSpPr>
              <a:spLocks/>
            </p:cNvSpPr>
            <p:nvPr/>
          </p:nvSpPr>
          <p:spPr bwMode="auto">
            <a:xfrm>
              <a:off x="1332580" y="6242050"/>
              <a:ext cx="785928" cy="1555750"/>
            </a:xfrm>
            <a:custGeom>
              <a:avLst/>
              <a:gdLst>
                <a:gd name="T0" fmla="*/ 2147483647 w 433"/>
                <a:gd name="T1" fmla="*/ 2147483647 h 709"/>
                <a:gd name="T2" fmla="*/ 2147483647 w 433"/>
                <a:gd name="T3" fmla="*/ 2147483647 h 709"/>
                <a:gd name="T4" fmla="*/ 2147483647 w 433"/>
                <a:gd name="T5" fmla="*/ 2147483647 h 709"/>
                <a:gd name="T6" fmla="*/ 2147483647 w 433"/>
                <a:gd name="T7" fmla="*/ 2147483647 h 709"/>
                <a:gd name="T8" fmla="*/ 2147483647 w 433"/>
                <a:gd name="T9" fmla="*/ 2147483647 h 709"/>
                <a:gd name="T10" fmla="*/ 2147483647 w 433"/>
                <a:gd name="T11" fmla="*/ 2147483647 h 709"/>
                <a:gd name="T12" fmla="*/ 2147483647 w 433"/>
                <a:gd name="T13" fmla="*/ 2147483647 h 709"/>
                <a:gd name="T14" fmla="*/ 2147483647 w 433"/>
                <a:gd name="T15" fmla="*/ 2147483647 h 709"/>
                <a:gd name="T16" fmla="*/ 2147483647 w 433"/>
                <a:gd name="T17" fmla="*/ 2147483647 h 709"/>
                <a:gd name="T18" fmla="*/ 2147483647 w 433"/>
                <a:gd name="T19" fmla="*/ 2147483647 h 709"/>
                <a:gd name="T20" fmla="*/ 2147483647 w 433"/>
                <a:gd name="T21" fmla="*/ 2147483647 h 709"/>
                <a:gd name="T22" fmla="*/ 2147483647 w 433"/>
                <a:gd name="T23" fmla="*/ 2147483647 h 709"/>
                <a:gd name="T24" fmla="*/ 2147483647 w 433"/>
                <a:gd name="T25" fmla="*/ 2147483647 h 709"/>
                <a:gd name="T26" fmla="*/ 2147483647 w 433"/>
                <a:gd name="T27" fmla="*/ 2147483647 h 709"/>
                <a:gd name="T28" fmla="*/ 2147483647 w 433"/>
                <a:gd name="T29" fmla="*/ 2147483647 h 709"/>
                <a:gd name="T30" fmla="*/ 2147483647 w 433"/>
                <a:gd name="T31" fmla="*/ 2147483647 h 709"/>
                <a:gd name="T32" fmla="*/ 2147483647 w 433"/>
                <a:gd name="T33" fmla="*/ 2147483647 h 709"/>
                <a:gd name="T34" fmla="*/ 2147483647 w 433"/>
                <a:gd name="T35" fmla="*/ 2147483647 h 709"/>
                <a:gd name="T36" fmla="*/ 2147483647 w 433"/>
                <a:gd name="T37" fmla="*/ 2147483647 h 709"/>
                <a:gd name="T38" fmla="*/ 2147483647 w 433"/>
                <a:gd name="T39" fmla="*/ 2147483647 h 709"/>
                <a:gd name="T40" fmla="*/ 2147483647 w 433"/>
                <a:gd name="T41" fmla="*/ 2147483647 h 709"/>
                <a:gd name="T42" fmla="*/ 2147483647 w 433"/>
                <a:gd name="T43" fmla="*/ 2147483647 h 709"/>
                <a:gd name="T44" fmla="*/ 2147483647 w 433"/>
                <a:gd name="T45" fmla="*/ 2147483647 h 709"/>
                <a:gd name="T46" fmla="*/ 2147483647 w 433"/>
                <a:gd name="T47" fmla="*/ 2147483647 h 709"/>
                <a:gd name="T48" fmla="*/ 2147483647 w 433"/>
                <a:gd name="T49" fmla="*/ 2147483647 h 709"/>
                <a:gd name="T50" fmla="*/ 2147483647 w 433"/>
                <a:gd name="T51" fmla="*/ 2147483647 h 709"/>
                <a:gd name="T52" fmla="*/ 2147483647 w 433"/>
                <a:gd name="T53" fmla="*/ 2147483647 h 709"/>
                <a:gd name="T54" fmla="*/ 2147483647 w 433"/>
                <a:gd name="T55" fmla="*/ 2147483647 h 709"/>
                <a:gd name="T56" fmla="*/ 2147483647 w 433"/>
                <a:gd name="T57" fmla="*/ 2147483647 h 709"/>
                <a:gd name="T58" fmla="*/ 2147483647 w 433"/>
                <a:gd name="T59" fmla="*/ 2147483647 h 709"/>
                <a:gd name="T60" fmla="*/ 2147483647 w 433"/>
                <a:gd name="T61" fmla="*/ 2147483647 h 709"/>
                <a:gd name="T62" fmla="*/ 2147483647 w 433"/>
                <a:gd name="T63" fmla="*/ 2147483647 h 709"/>
                <a:gd name="T64" fmla="*/ 2147483647 w 433"/>
                <a:gd name="T65" fmla="*/ 2147483647 h 709"/>
                <a:gd name="T66" fmla="*/ 2147483647 w 433"/>
                <a:gd name="T67" fmla="*/ 2147483647 h 709"/>
                <a:gd name="T68" fmla="*/ 2147483647 w 433"/>
                <a:gd name="T69" fmla="*/ 2147483647 h 709"/>
                <a:gd name="T70" fmla="*/ 2147483647 w 433"/>
                <a:gd name="T71" fmla="*/ 2147483647 h 709"/>
                <a:gd name="T72" fmla="*/ 2147483647 w 433"/>
                <a:gd name="T73" fmla="*/ 2147483647 h 709"/>
                <a:gd name="T74" fmla="*/ 2147483647 w 433"/>
                <a:gd name="T75" fmla="*/ 2147483647 h 709"/>
                <a:gd name="T76" fmla="*/ 2147483647 w 433"/>
                <a:gd name="T77" fmla="*/ 2147483647 h 709"/>
                <a:gd name="T78" fmla="*/ 2147483647 w 433"/>
                <a:gd name="T79" fmla="*/ 2147483647 h 709"/>
                <a:gd name="T80" fmla="*/ 2147483647 w 433"/>
                <a:gd name="T81" fmla="*/ 2147483647 h 709"/>
                <a:gd name="T82" fmla="*/ 2147483647 w 433"/>
                <a:gd name="T83" fmla="*/ 2147483647 h 709"/>
                <a:gd name="T84" fmla="*/ 2147483647 w 433"/>
                <a:gd name="T85" fmla="*/ 2147483647 h 709"/>
                <a:gd name="T86" fmla="*/ 2147483647 w 433"/>
                <a:gd name="T87" fmla="*/ 2147483647 h 709"/>
                <a:gd name="T88" fmla="*/ 2147483647 w 433"/>
                <a:gd name="T89" fmla="*/ 2147483647 h 70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33"/>
                <a:gd name="T136" fmla="*/ 0 h 709"/>
                <a:gd name="T137" fmla="*/ 433 w 433"/>
                <a:gd name="T138" fmla="*/ 709 h 70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33" h="709">
                  <a:moveTo>
                    <a:pt x="12" y="14"/>
                  </a:moveTo>
                  <a:lnTo>
                    <a:pt x="0" y="0"/>
                  </a:lnTo>
                  <a:lnTo>
                    <a:pt x="112" y="1"/>
                  </a:lnTo>
                  <a:lnTo>
                    <a:pt x="260" y="4"/>
                  </a:lnTo>
                  <a:lnTo>
                    <a:pt x="264" y="4"/>
                  </a:lnTo>
                  <a:lnTo>
                    <a:pt x="252" y="23"/>
                  </a:lnTo>
                  <a:lnTo>
                    <a:pt x="238" y="40"/>
                  </a:lnTo>
                  <a:lnTo>
                    <a:pt x="226" y="58"/>
                  </a:lnTo>
                  <a:lnTo>
                    <a:pt x="224" y="75"/>
                  </a:lnTo>
                  <a:lnTo>
                    <a:pt x="222" y="72"/>
                  </a:lnTo>
                  <a:lnTo>
                    <a:pt x="217" y="75"/>
                  </a:lnTo>
                  <a:lnTo>
                    <a:pt x="218" y="102"/>
                  </a:lnTo>
                  <a:lnTo>
                    <a:pt x="217" y="107"/>
                  </a:lnTo>
                  <a:lnTo>
                    <a:pt x="212" y="107"/>
                  </a:lnTo>
                  <a:lnTo>
                    <a:pt x="217" y="117"/>
                  </a:lnTo>
                  <a:lnTo>
                    <a:pt x="222" y="119"/>
                  </a:lnTo>
                  <a:lnTo>
                    <a:pt x="233" y="132"/>
                  </a:lnTo>
                  <a:lnTo>
                    <a:pt x="235" y="137"/>
                  </a:lnTo>
                  <a:lnTo>
                    <a:pt x="235" y="146"/>
                  </a:lnTo>
                  <a:lnTo>
                    <a:pt x="238" y="152"/>
                  </a:lnTo>
                  <a:lnTo>
                    <a:pt x="238" y="160"/>
                  </a:lnTo>
                  <a:lnTo>
                    <a:pt x="234" y="162"/>
                  </a:lnTo>
                  <a:lnTo>
                    <a:pt x="230" y="170"/>
                  </a:lnTo>
                  <a:lnTo>
                    <a:pt x="230" y="181"/>
                  </a:lnTo>
                  <a:lnTo>
                    <a:pt x="229" y="188"/>
                  </a:lnTo>
                  <a:lnTo>
                    <a:pt x="225" y="222"/>
                  </a:lnTo>
                  <a:lnTo>
                    <a:pt x="226" y="234"/>
                  </a:lnTo>
                  <a:lnTo>
                    <a:pt x="230" y="241"/>
                  </a:lnTo>
                  <a:lnTo>
                    <a:pt x="230" y="252"/>
                  </a:lnTo>
                  <a:lnTo>
                    <a:pt x="240" y="262"/>
                  </a:lnTo>
                  <a:lnTo>
                    <a:pt x="242" y="312"/>
                  </a:lnTo>
                  <a:lnTo>
                    <a:pt x="246" y="330"/>
                  </a:lnTo>
                  <a:lnTo>
                    <a:pt x="246" y="349"/>
                  </a:lnTo>
                  <a:lnTo>
                    <a:pt x="242" y="374"/>
                  </a:lnTo>
                  <a:lnTo>
                    <a:pt x="248" y="391"/>
                  </a:lnTo>
                  <a:lnTo>
                    <a:pt x="256" y="403"/>
                  </a:lnTo>
                  <a:lnTo>
                    <a:pt x="266" y="413"/>
                  </a:lnTo>
                  <a:lnTo>
                    <a:pt x="266" y="432"/>
                  </a:lnTo>
                  <a:lnTo>
                    <a:pt x="271" y="440"/>
                  </a:lnTo>
                  <a:lnTo>
                    <a:pt x="278" y="431"/>
                  </a:lnTo>
                  <a:lnTo>
                    <a:pt x="284" y="437"/>
                  </a:lnTo>
                  <a:lnTo>
                    <a:pt x="293" y="451"/>
                  </a:lnTo>
                  <a:lnTo>
                    <a:pt x="323" y="487"/>
                  </a:lnTo>
                  <a:lnTo>
                    <a:pt x="333" y="501"/>
                  </a:lnTo>
                  <a:lnTo>
                    <a:pt x="340" y="525"/>
                  </a:lnTo>
                  <a:lnTo>
                    <a:pt x="347" y="534"/>
                  </a:lnTo>
                  <a:lnTo>
                    <a:pt x="350" y="548"/>
                  </a:lnTo>
                  <a:lnTo>
                    <a:pt x="351" y="558"/>
                  </a:lnTo>
                  <a:lnTo>
                    <a:pt x="356" y="572"/>
                  </a:lnTo>
                  <a:lnTo>
                    <a:pt x="358" y="563"/>
                  </a:lnTo>
                  <a:lnTo>
                    <a:pt x="364" y="564"/>
                  </a:lnTo>
                  <a:lnTo>
                    <a:pt x="369" y="588"/>
                  </a:lnTo>
                  <a:lnTo>
                    <a:pt x="377" y="583"/>
                  </a:lnTo>
                  <a:lnTo>
                    <a:pt x="384" y="588"/>
                  </a:lnTo>
                  <a:lnTo>
                    <a:pt x="392" y="614"/>
                  </a:lnTo>
                  <a:lnTo>
                    <a:pt x="395" y="635"/>
                  </a:lnTo>
                  <a:lnTo>
                    <a:pt x="407" y="642"/>
                  </a:lnTo>
                  <a:lnTo>
                    <a:pt x="417" y="641"/>
                  </a:lnTo>
                  <a:lnTo>
                    <a:pt x="419" y="647"/>
                  </a:lnTo>
                  <a:lnTo>
                    <a:pt x="417" y="666"/>
                  </a:lnTo>
                  <a:lnTo>
                    <a:pt x="421" y="676"/>
                  </a:lnTo>
                  <a:lnTo>
                    <a:pt x="424" y="683"/>
                  </a:lnTo>
                  <a:lnTo>
                    <a:pt x="424" y="700"/>
                  </a:lnTo>
                  <a:lnTo>
                    <a:pt x="432" y="708"/>
                  </a:lnTo>
                  <a:lnTo>
                    <a:pt x="421" y="706"/>
                  </a:lnTo>
                  <a:lnTo>
                    <a:pt x="387" y="703"/>
                  </a:lnTo>
                  <a:lnTo>
                    <a:pt x="303" y="696"/>
                  </a:lnTo>
                  <a:lnTo>
                    <a:pt x="273" y="690"/>
                  </a:lnTo>
                  <a:lnTo>
                    <a:pt x="275" y="685"/>
                  </a:lnTo>
                  <a:lnTo>
                    <a:pt x="279" y="685"/>
                  </a:lnTo>
                  <a:lnTo>
                    <a:pt x="283" y="677"/>
                  </a:lnTo>
                  <a:lnTo>
                    <a:pt x="286" y="671"/>
                  </a:lnTo>
                  <a:lnTo>
                    <a:pt x="283" y="661"/>
                  </a:lnTo>
                  <a:lnTo>
                    <a:pt x="275" y="654"/>
                  </a:lnTo>
                  <a:lnTo>
                    <a:pt x="279" y="649"/>
                  </a:lnTo>
                  <a:lnTo>
                    <a:pt x="287" y="636"/>
                  </a:lnTo>
                  <a:lnTo>
                    <a:pt x="291" y="627"/>
                  </a:lnTo>
                  <a:lnTo>
                    <a:pt x="286" y="610"/>
                  </a:lnTo>
                  <a:lnTo>
                    <a:pt x="284" y="598"/>
                  </a:lnTo>
                  <a:lnTo>
                    <a:pt x="275" y="597"/>
                  </a:lnTo>
                  <a:lnTo>
                    <a:pt x="269" y="583"/>
                  </a:lnTo>
                  <a:lnTo>
                    <a:pt x="264" y="573"/>
                  </a:lnTo>
                  <a:lnTo>
                    <a:pt x="260" y="563"/>
                  </a:lnTo>
                  <a:lnTo>
                    <a:pt x="252" y="553"/>
                  </a:lnTo>
                  <a:lnTo>
                    <a:pt x="243" y="556"/>
                  </a:lnTo>
                  <a:lnTo>
                    <a:pt x="240" y="548"/>
                  </a:lnTo>
                  <a:lnTo>
                    <a:pt x="238" y="538"/>
                  </a:lnTo>
                  <a:lnTo>
                    <a:pt x="231" y="529"/>
                  </a:lnTo>
                  <a:lnTo>
                    <a:pt x="229" y="520"/>
                  </a:lnTo>
                  <a:lnTo>
                    <a:pt x="222" y="515"/>
                  </a:lnTo>
                  <a:lnTo>
                    <a:pt x="213" y="501"/>
                  </a:lnTo>
                  <a:lnTo>
                    <a:pt x="207" y="491"/>
                  </a:lnTo>
                  <a:lnTo>
                    <a:pt x="197" y="481"/>
                  </a:lnTo>
                  <a:lnTo>
                    <a:pt x="181" y="474"/>
                  </a:lnTo>
                  <a:lnTo>
                    <a:pt x="176" y="464"/>
                  </a:lnTo>
                  <a:lnTo>
                    <a:pt x="167" y="457"/>
                  </a:lnTo>
                  <a:lnTo>
                    <a:pt x="160" y="447"/>
                  </a:lnTo>
                  <a:lnTo>
                    <a:pt x="148" y="443"/>
                  </a:lnTo>
                  <a:lnTo>
                    <a:pt x="145" y="437"/>
                  </a:lnTo>
                  <a:lnTo>
                    <a:pt x="136" y="431"/>
                  </a:lnTo>
                  <a:lnTo>
                    <a:pt x="129" y="421"/>
                  </a:lnTo>
                  <a:lnTo>
                    <a:pt x="130" y="394"/>
                  </a:lnTo>
                  <a:lnTo>
                    <a:pt x="122" y="389"/>
                  </a:lnTo>
                  <a:lnTo>
                    <a:pt x="124" y="359"/>
                  </a:lnTo>
                  <a:lnTo>
                    <a:pt x="121" y="335"/>
                  </a:lnTo>
                  <a:lnTo>
                    <a:pt x="110" y="318"/>
                  </a:lnTo>
                  <a:lnTo>
                    <a:pt x="103" y="320"/>
                  </a:lnTo>
                  <a:lnTo>
                    <a:pt x="101" y="318"/>
                  </a:lnTo>
                  <a:lnTo>
                    <a:pt x="99" y="310"/>
                  </a:lnTo>
                  <a:lnTo>
                    <a:pt x="103" y="291"/>
                  </a:lnTo>
                  <a:lnTo>
                    <a:pt x="104" y="278"/>
                  </a:lnTo>
                  <a:lnTo>
                    <a:pt x="94" y="255"/>
                  </a:lnTo>
                  <a:lnTo>
                    <a:pt x="87" y="246"/>
                  </a:lnTo>
                  <a:lnTo>
                    <a:pt x="81" y="236"/>
                  </a:lnTo>
                  <a:lnTo>
                    <a:pt x="74" y="232"/>
                  </a:lnTo>
                  <a:lnTo>
                    <a:pt x="76" y="216"/>
                  </a:lnTo>
                  <a:lnTo>
                    <a:pt x="78" y="201"/>
                  </a:lnTo>
                  <a:lnTo>
                    <a:pt x="70" y="191"/>
                  </a:lnTo>
                  <a:lnTo>
                    <a:pt x="52" y="163"/>
                  </a:lnTo>
                  <a:lnTo>
                    <a:pt x="35" y="146"/>
                  </a:lnTo>
                  <a:lnTo>
                    <a:pt x="39" y="129"/>
                  </a:lnTo>
                  <a:lnTo>
                    <a:pt x="33" y="117"/>
                  </a:lnTo>
                  <a:lnTo>
                    <a:pt x="44" y="122"/>
                  </a:lnTo>
                  <a:lnTo>
                    <a:pt x="46" y="111"/>
                  </a:lnTo>
                  <a:lnTo>
                    <a:pt x="41" y="103"/>
                  </a:lnTo>
                  <a:lnTo>
                    <a:pt x="25" y="83"/>
                  </a:lnTo>
                  <a:lnTo>
                    <a:pt x="22" y="65"/>
                  </a:lnTo>
                  <a:lnTo>
                    <a:pt x="27" y="54"/>
                  </a:lnTo>
                  <a:lnTo>
                    <a:pt x="26" y="45"/>
                  </a:lnTo>
                  <a:lnTo>
                    <a:pt x="26" y="40"/>
                  </a:lnTo>
                  <a:lnTo>
                    <a:pt x="24" y="39"/>
                  </a:lnTo>
                  <a:lnTo>
                    <a:pt x="20" y="38"/>
                  </a:lnTo>
                  <a:lnTo>
                    <a:pt x="18" y="36"/>
                  </a:lnTo>
                  <a:lnTo>
                    <a:pt x="13" y="21"/>
                  </a:lnTo>
                  <a:lnTo>
                    <a:pt x="12" y="14"/>
                  </a:lnTo>
                </a:path>
              </a:pathLst>
            </a:custGeom>
            <a:gradFill rotWithShape="0">
              <a:gsLst>
                <a:gs pos="0">
                  <a:srgbClr val="2F7618"/>
                </a:gs>
                <a:gs pos="100000">
                  <a:srgbClr val="66FF33"/>
                </a:gs>
              </a:gsLst>
              <a:path path="rect">
                <a:fillToRect l="50000" t="50000" r="50000" b="50000"/>
              </a:path>
            </a:gradFill>
            <a:ln w="3175" cap="rnd">
              <a:solidFill>
                <a:schemeClr val="tx1"/>
              </a:solidFill>
              <a:round/>
              <a:headEnd type="none" w="sm" len="sm"/>
              <a:tailEnd type="none" w="sm" len="sm"/>
            </a:ln>
          </p:spPr>
          <p:txBody>
            <a:bodyPr/>
            <a:lstStyle/>
            <a:p>
              <a:pPr algn="just" eaLnBrk="0" hangingPunct="0">
                <a:lnSpc>
                  <a:spcPct val="120000"/>
                </a:lnSpc>
              </a:pPr>
              <a:endParaRPr lang="en-US" dirty="0"/>
            </a:p>
          </p:txBody>
        </p:sp>
        <p:sp>
          <p:nvSpPr>
            <p:cNvPr id="10265" name="Freeform 131"/>
            <p:cNvSpPr>
              <a:spLocks/>
            </p:cNvSpPr>
            <p:nvPr/>
          </p:nvSpPr>
          <p:spPr bwMode="auto">
            <a:xfrm>
              <a:off x="2771913" y="6646333"/>
              <a:ext cx="1676768" cy="1786467"/>
            </a:xfrm>
            <a:custGeom>
              <a:avLst/>
              <a:gdLst>
                <a:gd name="T0" fmla="*/ 2147483647 w 673"/>
                <a:gd name="T1" fmla="*/ 0 h 906"/>
                <a:gd name="T2" fmla="*/ 2147483647 w 673"/>
                <a:gd name="T3" fmla="*/ 2147483647 h 906"/>
                <a:gd name="T4" fmla="*/ 2147483647 w 673"/>
                <a:gd name="T5" fmla="*/ 2147483647 h 906"/>
                <a:gd name="T6" fmla="*/ 2147483647 w 673"/>
                <a:gd name="T7" fmla="*/ 2147483647 h 906"/>
                <a:gd name="T8" fmla="*/ 2147483647 w 673"/>
                <a:gd name="T9" fmla="*/ 2147483647 h 906"/>
                <a:gd name="T10" fmla="*/ 2147483647 w 673"/>
                <a:gd name="T11" fmla="*/ 2147483647 h 906"/>
                <a:gd name="T12" fmla="*/ 2147483647 w 673"/>
                <a:gd name="T13" fmla="*/ 2147483647 h 906"/>
                <a:gd name="T14" fmla="*/ 2147483647 w 673"/>
                <a:gd name="T15" fmla="*/ 2147483647 h 906"/>
                <a:gd name="T16" fmla="*/ 2147483647 w 673"/>
                <a:gd name="T17" fmla="*/ 2147483647 h 906"/>
                <a:gd name="T18" fmla="*/ 2147483647 w 673"/>
                <a:gd name="T19" fmla="*/ 2147483647 h 906"/>
                <a:gd name="T20" fmla="*/ 2147483647 w 673"/>
                <a:gd name="T21" fmla="*/ 2147483647 h 906"/>
                <a:gd name="T22" fmla="*/ 0 w 673"/>
                <a:gd name="T23" fmla="*/ 2147483647 h 906"/>
                <a:gd name="T24" fmla="*/ 2147483647 w 673"/>
                <a:gd name="T25" fmla="*/ 2147483647 h 906"/>
                <a:gd name="T26" fmla="*/ 2147483647 w 673"/>
                <a:gd name="T27" fmla="*/ 2147483647 h 906"/>
                <a:gd name="T28" fmla="*/ 2147483647 w 673"/>
                <a:gd name="T29" fmla="*/ 2147483647 h 906"/>
                <a:gd name="T30" fmla="*/ 2147483647 w 673"/>
                <a:gd name="T31" fmla="*/ 2147483647 h 906"/>
                <a:gd name="T32" fmla="*/ 2147483647 w 673"/>
                <a:gd name="T33" fmla="*/ 2147483647 h 906"/>
                <a:gd name="T34" fmla="*/ 2147483647 w 673"/>
                <a:gd name="T35" fmla="*/ 2147483647 h 906"/>
                <a:gd name="T36" fmla="*/ 2147483647 w 673"/>
                <a:gd name="T37" fmla="*/ 2147483647 h 906"/>
                <a:gd name="T38" fmla="*/ 2147483647 w 673"/>
                <a:gd name="T39" fmla="*/ 2147483647 h 906"/>
                <a:gd name="T40" fmla="*/ 2147483647 w 673"/>
                <a:gd name="T41" fmla="*/ 2147483647 h 906"/>
                <a:gd name="T42" fmla="*/ 2147483647 w 673"/>
                <a:gd name="T43" fmla="*/ 2147483647 h 906"/>
                <a:gd name="T44" fmla="*/ 2147483647 w 673"/>
                <a:gd name="T45" fmla="*/ 2147483647 h 906"/>
                <a:gd name="T46" fmla="*/ 2147483647 w 673"/>
                <a:gd name="T47" fmla="*/ 2147483647 h 906"/>
                <a:gd name="T48" fmla="*/ 2147483647 w 673"/>
                <a:gd name="T49" fmla="*/ 2147483647 h 906"/>
                <a:gd name="T50" fmla="*/ 2147483647 w 673"/>
                <a:gd name="T51" fmla="*/ 2147483647 h 906"/>
                <a:gd name="T52" fmla="*/ 2147483647 w 673"/>
                <a:gd name="T53" fmla="*/ 2147483647 h 906"/>
                <a:gd name="T54" fmla="*/ 2147483647 w 673"/>
                <a:gd name="T55" fmla="*/ 2147483647 h 906"/>
                <a:gd name="T56" fmla="*/ 2147483647 w 673"/>
                <a:gd name="T57" fmla="*/ 2147483647 h 906"/>
                <a:gd name="T58" fmla="*/ 2147483647 w 673"/>
                <a:gd name="T59" fmla="*/ 2147483647 h 906"/>
                <a:gd name="T60" fmla="*/ 2147483647 w 673"/>
                <a:gd name="T61" fmla="*/ 2147483647 h 906"/>
                <a:gd name="T62" fmla="*/ 2147483647 w 673"/>
                <a:gd name="T63" fmla="*/ 2147483647 h 906"/>
                <a:gd name="T64" fmla="*/ 2147483647 w 673"/>
                <a:gd name="T65" fmla="*/ 2147483647 h 906"/>
                <a:gd name="T66" fmla="*/ 2147483647 w 673"/>
                <a:gd name="T67" fmla="*/ 2147483647 h 906"/>
                <a:gd name="T68" fmla="*/ 2147483647 w 673"/>
                <a:gd name="T69" fmla="*/ 2147483647 h 906"/>
                <a:gd name="T70" fmla="*/ 2147483647 w 673"/>
                <a:gd name="T71" fmla="*/ 2147483647 h 906"/>
                <a:gd name="T72" fmla="*/ 2147483647 w 673"/>
                <a:gd name="T73" fmla="*/ 2147483647 h 906"/>
                <a:gd name="T74" fmla="*/ 2147483647 w 673"/>
                <a:gd name="T75" fmla="*/ 2147483647 h 906"/>
                <a:gd name="T76" fmla="*/ 2147483647 w 673"/>
                <a:gd name="T77" fmla="*/ 2147483647 h 906"/>
                <a:gd name="T78" fmla="*/ 2147483647 w 673"/>
                <a:gd name="T79" fmla="*/ 2147483647 h 906"/>
                <a:gd name="T80" fmla="*/ 2147483647 w 673"/>
                <a:gd name="T81" fmla="*/ 2147483647 h 906"/>
                <a:gd name="T82" fmla="*/ 2147483647 w 673"/>
                <a:gd name="T83" fmla="*/ 2147483647 h 906"/>
                <a:gd name="T84" fmla="*/ 2147483647 w 673"/>
                <a:gd name="T85" fmla="*/ 2147483647 h 906"/>
                <a:gd name="T86" fmla="*/ 2147483647 w 673"/>
                <a:gd name="T87" fmla="*/ 2147483647 h 906"/>
                <a:gd name="T88" fmla="*/ 2147483647 w 673"/>
                <a:gd name="T89" fmla="*/ 2147483647 h 906"/>
                <a:gd name="T90" fmla="*/ 2147483647 w 673"/>
                <a:gd name="T91" fmla="*/ 2147483647 h 906"/>
                <a:gd name="T92" fmla="*/ 2147483647 w 673"/>
                <a:gd name="T93" fmla="*/ 2147483647 h 906"/>
                <a:gd name="T94" fmla="*/ 2147483647 w 673"/>
                <a:gd name="T95" fmla="*/ 2147483647 h 906"/>
                <a:gd name="T96" fmla="*/ 2147483647 w 673"/>
                <a:gd name="T97" fmla="*/ 2147483647 h 906"/>
                <a:gd name="T98" fmla="*/ 2147483647 w 673"/>
                <a:gd name="T99" fmla="*/ 2147483647 h 906"/>
                <a:gd name="T100" fmla="*/ 2147483647 w 673"/>
                <a:gd name="T101" fmla="*/ 2147483647 h 906"/>
                <a:gd name="T102" fmla="*/ 2147483647 w 673"/>
                <a:gd name="T103" fmla="*/ 2147483647 h 906"/>
                <a:gd name="T104" fmla="*/ 2147483647 w 673"/>
                <a:gd name="T105" fmla="*/ 2147483647 h 906"/>
                <a:gd name="T106" fmla="*/ 2147483647 w 673"/>
                <a:gd name="T107" fmla="*/ 2147483647 h 906"/>
                <a:gd name="T108" fmla="*/ 2147483647 w 673"/>
                <a:gd name="T109" fmla="*/ 2147483647 h 9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73"/>
                <a:gd name="T166" fmla="*/ 0 h 906"/>
                <a:gd name="T167" fmla="*/ 673 w 673"/>
                <a:gd name="T168" fmla="*/ 906 h 90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73" h="906">
                  <a:moveTo>
                    <a:pt x="312" y="10"/>
                  </a:moveTo>
                  <a:lnTo>
                    <a:pt x="228" y="6"/>
                  </a:lnTo>
                  <a:lnTo>
                    <a:pt x="128" y="0"/>
                  </a:lnTo>
                  <a:lnTo>
                    <a:pt x="125" y="65"/>
                  </a:lnTo>
                  <a:lnTo>
                    <a:pt x="53" y="60"/>
                  </a:lnTo>
                  <a:lnTo>
                    <a:pt x="44" y="75"/>
                  </a:lnTo>
                  <a:lnTo>
                    <a:pt x="50" y="73"/>
                  </a:lnTo>
                  <a:lnTo>
                    <a:pt x="53" y="98"/>
                  </a:lnTo>
                  <a:lnTo>
                    <a:pt x="62" y="162"/>
                  </a:lnTo>
                  <a:lnTo>
                    <a:pt x="73" y="194"/>
                  </a:lnTo>
                  <a:lnTo>
                    <a:pt x="78" y="238"/>
                  </a:lnTo>
                  <a:lnTo>
                    <a:pt x="67" y="341"/>
                  </a:lnTo>
                  <a:lnTo>
                    <a:pt x="57" y="339"/>
                  </a:lnTo>
                  <a:lnTo>
                    <a:pt x="61" y="360"/>
                  </a:lnTo>
                  <a:lnTo>
                    <a:pt x="63" y="391"/>
                  </a:lnTo>
                  <a:lnTo>
                    <a:pt x="67" y="419"/>
                  </a:lnTo>
                  <a:lnTo>
                    <a:pt x="65" y="435"/>
                  </a:lnTo>
                  <a:lnTo>
                    <a:pt x="61" y="449"/>
                  </a:lnTo>
                  <a:lnTo>
                    <a:pt x="65" y="464"/>
                  </a:lnTo>
                  <a:lnTo>
                    <a:pt x="64" y="477"/>
                  </a:lnTo>
                  <a:lnTo>
                    <a:pt x="64" y="485"/>
                  </a:lnTo>
                  <a:lnTo>
                    <a:pt x="67" y="495"/>
                  </a:lnTo>
                  <a:lnTo>
                    <a:pt x="67" y="499"/>
                  </a:lnTo>
                  <a:lnTo>
                    <a:pt x="56" y="509"/>
                  </a:lnTo>
                  <a:lnTo>
                    <a:pt x="42" y="502"/>
                  </a:lnTo>
                  <a:lnTo>
                    <a:pt x="36" y="501"/>
                  </a:lnTo>
                  <a:lnTo>
                    <a:pt x="22" y="501"/>
                  </a:lnTo>
                  <a:lnTo>
                    <a:pt x="17" y="501"/>
                  </a:lnTo>
                  <a:lnTo>
                    <a:pt x="14" y="497"/>
                  </a:lnTo>
                  <a:lnTo>
                    <a:pt x="10" y="497"/>
                  </a:lnTo>
                  <a:lnTo>
                    <a:pt x="9" y="497"/>
                  </a:lnTo>
                  <a:lnTo>
                    <a:pt x="7" y="499"/>
                  </a:lnTo>
                  <a:lnTo>
                    <a:pt x="2" y="504"/>
                  </a:lnTo>
                  <a:lnTo>
                    <a:pt x="0" y="507"/>
                  </a:lnTo>
                  <a:lnTo>
                    <a:pt x="0" y="512"/>
                  </a:lnTo>
                  <a:lnTo>
                    <a:pt x="0" y="518"/>
                  </a:lnTo>
                  <a:lnTo>
                    <a:pt x="5" y="532"/>
                  </a:lnTo>
                  <a:lnTo>
                    <a:pt x="7" y="538"/>
                  </a:lnTo>
                  <a:lnTo>
                    <a:pt x="7" y="541"/>
                  </a:lnTo>
                  <a:lnTo>
                    <a:pt x="13" y="542"/>
                  </a:lnTo>
                  <a:lnTo>
                    <a:pt x="15" y="546"/>
                  </a:lnTo>
                  <a:lnTo>
                    <a:pt x="20" y="553"/>
                  </a:lnTo>
                  <a:lnTo>
                    <a:pt x="26" y="573"/>
                  </a:lnTo>
                  <a:lnTo>
                    <a:pt x="39" y="590"/>
                  </a:lnTo>
                  <a:lnTo>
                    <a:pt x="39" y="597"/>
                  </a:lnTo>
                  <a:lnTo>
                    <a:pt x="40" y="602"/>
                  </a:lnTo>
                  <a:lnTo>
                    <a:pt x="48" y="610"/>
                  </a:lnTo>
                  <a:lnTo>
                    <a:pt x="50" y="622"/>
                  </a:lnTo>
                  <a:lnTo>
                    <a:pt x="56" y="639"/>
                  </a:lnTo>
                  <a:lnTo>
                    <a:pt x="49" y="646"/>
                  </a:lnTo>
                  <a:lnTo>
                    <a:pt x="44" y="652"/>
                  </a:lnTo>
                  <a:lnTo>
                    <a:pt x="43" y="657"/>
                  </a:lnTo>
                  <a:lnTo>
                    <a:pt x="43" y="667"/>
                  </a:lnTo>
                  <a:lnTo>
                    <a:pt x="48" y="676"/>
                  </a:lnTo>
                  <a:lnTo>
                    <a:pt x="56" y="680"/>
                  </a:lnTo>
                  <a:lnTo>
                    <a:pt x="61" y="689"/>
                  </a:lnTo>
                  <a:lnTo>
                    <a:pt x="73" y="679"/>
                  </a:lnTo>
                  <a:lnTo>
                    <a:pt x="78" y="681"/>
                  </a:lnTo>
                  <a:lnTo>
                    <a:pt x="80" y="681"/>
                  </a:lnTo>
                  <a:lnTo>
                    <a:pt x="83" y="681"/>
                  </a:lnTo>
                  <a:lnTo>
                    <a:pt x="88" y="682"/>
                  </a:lnTo>
                  <a:lnTo>
                    <a:pt x="96" y="690"/>
                  </a:lnTo>
                  <a:lnTo>
                    <a:pt x="105" y="695"/>
                  </a:lnTo>
                  <a:lnTo>
                    <a:pt x="110" y="705"/>
                  </a:lnTo>
                  <a:lnTo>
                    <a:pt x="112" y="714"/>
                  </a:lnTo>
                  <a:lnTo>
                    <a:pt x="115" y="724"/>
                  </a:lnTo>
                  <a:lnTo>
                    <a:pt x="118" y="741"/>
                  </a:lnTo>
                  <a:lnTo>
                    <a:pt x="124" y="755"/>
                  </a:lnTo>
                  <a:lnTo>
                    <a:pt x="129" y="780"/>
                  </a:lnTo>
                  <a:lnTo>
                    <a:pt x="129" y="793"/>
                  </a:lnTo>
                  <a:lnTo>
                    <a:pt x="131" y="812"/>
                  </a:lnTo>
                  <a:lnTo>
                    <a:pt x="135" y="816"/>
                  </a:lnTo>
                  <a:lnTo>
                    <a:pt x="136" y="818"/>
                  </a:lnTo>
                  <a:lnTo>
                    <a:pt x="141" y="823"/>
                  </a:lnTo>
                  <a:lnTo>
                    <a:pt x="146" y="823"/>
                  </a:lnTo>
                  <a:lnTo>
                    <a:pt x="160" y="827"/>
                  </a:lnTo>
                  <a:lnTo>
                    <a:pt x="169" y="828"/>
                  </a:lnTo>
                  <a:lnTo>
                    <a:pt x="174" y="827"/>
                  </a:lnTo>
                  <a:lnTo>
                    <a:pt x="180" y="831"/>
                  </a:lnTo>
                  <a:lnTo>
                    <a:pt x="182" y="838"/>
                  </a:lnTo>
                  <a:lnTo>
                    <a:pt x="183" y="854"/>
                  </a:lnTo>
                  <a:lnTo>
                    <a:pt x="186" y="861"/>
                  </a:lnTo>
                  <a:lnTo>
                    <a:pt x="194" y="864"/>
                  </a:lnTo>
                  <a:lnTo>
                    <a:pt x="204" y="879"/>
                  </a:lnTo>
                  <a:lnTo>
                    <a:pt x="209" y="888"/>
                  </a:lnTo>
                  <a:lnTo>
                    <a:pt x="211" y="902"/>
                  </a:lnTo>
                  <a:lnTo>
                    <a:pt x="229" y="903"/>
                  </a:lnTo>
                  <a:lnTo>
                    <a:pt x="238" y="902"/>
                  </a:lnTo>
                  <a:lnTo>
                    <a:pt x="241" y="905"/>
                  </a:lnTo>
                  <a:lnTo>
                    <a:pt x="248" y="905"/>
                  </a:lnTo>
                  <a:lnTo>
                    <a:pt x="263" y="900"/>
                  </a:lnTo>
                  <a:lnTo>
                    <a:pt x="273" y="893"/>
                  </a:lnTo>
                  <a:lnTo>
                    <a:pt x="277" y="853"/>
                  </a:lnTo>
                  <a:lnTo>
                    <a:pt x="278" y="847"/>
                  </a:lnTo>
                  <a:lnTo>
                    <a:pt x="286" y="840"/>
                  </a:lnTo>
                  <a:lnTo>
                    <a:pt x="289" y="834"/>
                  </a:lnTo>
                  <a:lnTo>
                    <a:pt x="289" y="828"/>
                  </a:lnTo>
                  <a:lnTo>
                    <a:pt x="285" y="813"/>
                  </a:lnTo>
                  <a:lnTo>
                    <a:pt x="285" y="807"/>
                  </a:lnTo>
                  <a:lnTo>
                    <a:pt x="288" y="804"/>
                  </a:lnTo>
                  <a:lnTo>
                    <a:pt x="291" y="803"/>
                  </a:lnTo>
                  <a:lnTo>
                    <a:pt x="296" y="803"/>
                  </a:lnTo>
                  <a:lnTo>
                    <a:pt x="306" y="801"/>
                  </a:lnTo>
                  <a:lnTo>
                    <a:pt x="312" y="799"/>
                  </a:lnTo>
                  <a:lnTo>
                    <a:pt x="315" y="790"/>
                  </a:lnTo>
                  <a:lnTo>
                    <a:pt x="312" y="768"/>
                  </a:lnTo>
                  <a:lnTo>
                    <a:pt x="320" y="758"/>
                  </a:lnTo>
                  <a:lnTo>
                    <a:pt x="325" y="750"/>
                  </a:lnTo>
                  <a:lnTo>
                    <a:pt x="327" y="754"/>
                  </a:lnTo>
                  <a:lnTo>
                    <a:pt x="332" y="754"/>
                  </a:lnTo>
                  <a:lnTo>
                    <a:pt x="337" y="745"/>
                  </a:lnTo>
                  <a:lnTo>
                    <a:pt x="339" y="742"/>
                  </a:lnTo>
                  <a:lnTo>
                    <a:pt x="341" y="741"/>
                  </a:lnTo>
                  <a:lnTo>
                    <a:pt x="347" y="743"/>
                  </a:lnTo>
                  <a:lnTo>
                    <a:pt x="358" y="758"/>
                  </a:lnTo>
                  <a:lnTo>
                    <a:pt x="360" y="760"/>
                  </a:lnTo>
                  <a:lnTo>
                    <a:pt x="373" y="768"/>
                  </a:lnTo>
                  <a:lnTo>
                    <a:pt x="381" y="769"/>
                  </a:lnTo>
                  <a:lnTo>
                    <a:pt x="385" y="774"/>
                  </a:lnTo>
                  <a:lnTo>
                    <a:pt x="403" y="794"/>
                  </a:lnTo>
                  <a:lnTo>
                    <a:pt x="411" y="799"/>
                  </a:lnTo>
                  <a:lnTo>
                    <a:pt x="423" y="805"/>
                  </a:lnTo>
                  <a:lnTo>
                    <a:pt x="426" y="803"/>
                  </a:lnTo>
                  <a:lnTo>
                    <a:pt x="429" y="798"/>
                  </a:lnTo>
                  <a:lnTo>
                    <a:pt x="433" y="795"/>
                  </a:lnTo>
                  <a:lnTo>
                    <a:pt x="441" y="795"/>
                  </a:lnTo>
                  <a:lnTo>
                    <a:pt x="446" y="798"/>
                  </a:lnTo>
                  <a:lnTo>
                    <a:pt x="454" y="804"/>
                  </a:lnTo>
                  <a:lnTo>
                    <a:pt x="468" y="798"/>
                  </a:lnTo>
                  <a:lnTo>
                    <a:pt x="472" y="797"/>
                  </a:lnTo>
                  <a:lnTo>
                    <a:pt x="492" y="804"/>
                  </a:lnTo>
                  <a:lnTo>
                    <a:pt x="493" y="805"/>
                  </a:lnTo>
                  <a:lnTo>
                    <a:pt x="499" y="818"/>
                  </a:lnTo>
                  <a:lnTo>
                    <a:pt x="511" y="819"/>
                  </a:lnTo>
                  <a:lnTo>
                    <a:pt x="526" y="795"/>
                  </a:lnTo>
                  <a:lnTo>
                    <a:pt x="533" y="782"/>
                  </a:lnTo>
                  <a:lnTo>
                    <a:pt x="548" y="768"/>
                  </a:lnTo>
                  <a:lnTo>
                    <a:pt x="571" y="767"/>
                  </a:lnTo>
                  <a:lnTo>
                    <a:pt x="579" y="772"/>
                  </a:lnTo>
                  <a:lnTo>
                    <a:pt x="611" y="778"/>
                  </a:lnTo>
                  <a:lnTo>
                    <a:pt x="608" y="758"/>
                  </a:lnTo>
                  <a:lnTo>
                    <a:pt x="583" y="641"/>
                  </a:lnTo>
                  <a:lnTo>
                    <a:pt x="579" y="608"/>
                  </a:lnTo>
                  <a:lnTo>
                    <a:pt x="672" y="431"/>
                  </a:lnTo>
                  <a:lnTo>
                    <a:pt x="647" y="423"/>
                  </a:lnTo>
                  <a:lnTo>
                    <a:pt x="631" y="407"/>
                  </a:lnTo>
                  <a:lnTo>
                    <a:pt x="606" y="393"/>
                  </a:lnTo>
                  <a:lnTo>
                    <a:pt x="601" y="386"/>
                  </a:lnTo>
                  <a:lnTo>
                    <a:pt x="579" y="380"/>
                  </a:lnTo>
                  <a:lnTo>
                    <a:pt x="565" y="369"/>
                  </a:lnTo>
                  <a:lnTo>
                    <a:pt x="552" y="350"/>
                  </a:lnTo>
                  <a:lnTo>
                    <a:pt x="524" y="331"/>
                  </a:lnTo>
                  <a:lnTo>
                    <a:pt x="505" y="277"/>
                  </a:lnTo>
                  <a:lnTo>
                    <a:pt x="502" y="241"/>
                  </a:lnTo>
                  <a:lnTo>
                    <a:pt x="485" y="199"/>
                  </a:lnTo>
                  <a:lnTo>
                    <a:pt x="476" y="184"/>
                  </a:lnTo>
                  <a:lnTo>
                    <a:pt x="472" y="178"/>
                  </a:lnTo>
                  <a:lnTo>
                    <a:pt x="433" y="150"/>
                  </a:lnTo>
                  <a:lnTo>
                    <a:pt x="406" y="114"/>
                  </a:lnTo>
                  <a:lnTo>
                    <a:pt x="392" y="104"/>
                  </a:lnTo>
                  <a:lnTo>
                    <a:pt x="367" y="70"/>
                  </a:lnTo>
                  <a:lnTo>
                    <a:pt x="354" y="64"/>
                  </a:lnTo>
                  <a:lnTo>
                    <a:pt x="343" y="52"/>
                  </a:lnTo>
                  <a:lnTo>
                    <a:pt x="323" y="16"/>
                  </a:lnTo>
                  <a:lnTo>
                    <a:pt x="315" y="15"/>
                  </a:lnTo>
                  <a:lnTo>
                    <a:pt x="312" y="10"/>
                  </a:lnTo>
                </a:path>
              </a:pathLst>
            </a:custGeom>
            <a:gradFill rotWithShape="0">
              <a:gsLst>
                <a:gs pos="0">
                  <a:srgbClr val="FFFF00"/>
                </a:gs>
                <a:gs pos="100000">
                  <a:srgbClr val="767600"/>
                </a:gs>
              </a:gsLst>
              <a:path path="rect">
                <a:fillToRect l="50000" t="50000" r="50000" b="50000"/>
              </a:path>
            </a:gradFill>
            <a:ln w="3175" cap="rnd">
              <a:solidFill>
                <a:schemeClr val="tx1"/>
              </a:solidFill>
              <a:round/>
              <a:headEnd type="none" w="sm" len="sm"/>
              <a:tailEnd type="none" w="sm" len="sm"/>
            </a:ln>
          </p:spPr>
          <p:txBody>
            <a:bodyPr/>
            <a:lstStyle/>
            <a:p>
              <a:pPr algn="just" eaLnBrk="0" hangingPunct="0">
                <a:lnSpc>
                  <a:spcPct val="120000"/>
                </a:lnSpc>
              </a:pPr>
              <a:endParaRPr lang="en-US" dirty="0"/>
            </a:p>
          </p:txBody>
        </p:sp>
        <p:sp>
          <p:nvSpPr>
            <p:cNvPr id="10266" name="Line 132"/>
            <p:cNvSpPr>
              <a:spLocks noChangeShapeType="1"/>
            </p:cNvSpPr>
            <p:nvPr/>
          </p:nvSpPr>
          <p:spPr bwMode="auto">
            <a:xfrm flipV="1">
              <a:off x="3451087" y="6646333"/>
              <a:ext cx="115957" cy="1090083"/>
            </a:xfrm>
            <a:prstGeom prst="line">
              <a:avLst/>
            </a:prstGeom>
            <a:noFill/>
            <a:ln w="28575">
              <a:solidFill>
                <a:srgbClr val="FF0000"/>
              </a:solidFill>
              <a:round/>
              <a:headEnd/>
              <a:tailEnd type="triangle" w="med" len="med"/>
            </a:ln>
          </p:spPr>
          <p:txBody>
            <a:bodyPr/>
            <a:lstStyle/>
            <a:p>
              <a:endParaRPr lang="es-MX" dirty="0"/>
            </a:p>
          </p:txBody>
        </p:sp>
        <p:sp>
          <p:nvSpPr>
            <p:cNvPr id="638087" name="Rectangle 135"/>
            <p:cNvSpPr>
              <a:spLocks noChangeArrowheads="1"/>
            </p:cNvSpPr>
            <p:nvPr/>
          </p:nvSpPr>
          <p:spPr bwMode="auto">
            <a:xfrm>
              <a:off x="2573514" y="6759914"/>
              <a:ext cx="2090208" cy="511025"/>
            </a:xfrm>
            <a:prstGeom prst="rect">
              <a:avLst/>
            </a:prstGeom>
            <a:noFill/>
            <a:ln w="9525">
              <a:noFill/>
              <a:miter lim="800000"/>
              <a:headEnd/>
              <a:tailEnd/>
            </a:ln>
            <a:effectLst/>
          </p:spPr>
          <p:txBody>
            <a:bodyPr>
              <a:spAutoFit/>
            </a:bodyPr>
            <a:lstStyle/>
            <a:p>
              <a:pPr algn="ctr">
                <a:defRPr/>
              </a:pPr>
              <a:r>
                <a:rPr lang="en-US" i="1" dirty="0">
                  <a:solidFill>
                    <a:srgbClr val="000000"/>
                  </a:solidFill>
                  <a:effectLst>
                    <a:outerShdw blurRad="38100" dist="38100" dir="2700000" algn="tl">
                      <a:srgbClr val="C0C0C0"/>
                    </a:outerShdw>
                  </a:effectLst>
                  <a:latin typeface="Calibri" pitchFamily="34" charset="0"/>
                  <a:cs typeface="+mn-cs"/>
                </a:rPr>
                <a:t>350 Miles</a:t>
              </a:r>
            </a:p>
            <a:p>
              <a:pPr algn="ctr">
                <a:defRPr/>
              </a:pPr>
              <a:r>
                <a:rPr lang="en-US" i="1" dirty="0">
                  <a:solidFill>
                    <a:srgbClr val="000000"/>
                  </a:solidFill>
                  <a:effectLst>
                    <a:outerShdw blurRad="38100" dist="38100" dir="2700000" algn="tl">
                      <a:srgbClr val="C0C0C0"/>
                    </a:outerShdw>
                  </a:effectLst>
                  <a:latin typeface="Calibri" pitchFamily="34" charset="0"/>
                  <a:cs typeface="+mn-cs"/>
                </a:rPr>
                <a:t>to the border</a:t>
              </a:r>
            </a:p>
          </p:txBody>
        </p:sp>
        <p:sp>
          <p:nvSpPr>
            <p:cNvPr id="638114" name="Rectangle 162"/>
            <p:cNvSpPr>
              <a:spLocks noChangeArrowheads="1"/>
            </p:cNvSpPr>
            <p:nvPr/>
          </p:nvSpPr>
          <p:spPr bwMode="auto">
            <a:xfrm>
              <a:off x="4679598" y="6643937"/>
              <a:ext cx="1008944" cy="272547"/>
            </a:xfrm>
            <a:prstGeom prst="rect">
              <a:avLst/>
            </a:prstGeom>
            <a:noFill/>
            <a:ln w="9525">
              <a:noFill/>
              <a:miter lim="800000"/>
              <a:headEnd/>
              <a:tailEnd/>
            </a:ln>
            <a:effectLst/>
          </p:spPr>
          <p:txBody>
            <a:bodyPr>
              <a:spAutoFit/>
            </a:bodyPr>
            <a:lstStyle/>
            <a:p>
              <a:pPr algn="ctr">
                <a:defRPr/>
              </a:pPr>
              <a:r>
                <a:rPr lang="en-US" sz="1000" i="1" dirty="0">
                  <a:solidFill>
                    <a:srgbClr val="000000"/>
                  </a:solidFill>
                  <a:effectLst>
                    <a:outerShdw blurRad="38100" dist="38100" dir="2700000" algn="tl">
                      <a:srgbClr val="C0C0C0"/>
                    </a:outerShdw>
                  </a:effectLst>
                  <a:latin typeface="Calibri" pitchFamily="34" charset="0"/>
                  <a:cs typeface="+mn-cs"/>
                </a:rPr>
                <a:t>TX</a:t>
              </a:r>
            </a:p>
          </p:txBody>
        </p:sp>
        <p:sp>
          <p:nvSpPr>
            <p:cNvPr id="638115" name="Rectangle 163"/>
            <p:cNvSpPr>
              <a:spLocks noChangeArrowheads="1"/>
            </p:cNvSpPr>
            <p:nvPr/>
          </p:nvSpPr>
          <p:spPr bwMode="auto">
            <a:xfrm>
              <a:off x="3247320" y="5849668"/>
              <a:ext cx="1010708" cy="272547"/>
            </a:xfrm>
            <a:prstGeom prst="rect">
              <a:avLst/>
            </a:prstGeom>
            <a:noFill/>
            <a:ln w="9525">
              <a:noFill/>
              <a:miter lim="800000"/>
              <a:headEnd/>
              <a:tailEnd/>
            </a:ln>
            <a:effectLst/>
          </p:spPr>
          <p:txBody>
            <a:bodyPr>
              <a:spAutoFit/>
            </a:bodyPr>
            <a:lstStyle/>
            <a:p>
              <a:pPr algn="ctr">
                <a:defRPr/>
              </a:pPr>
              <a:r>
                <a:rPr lang="en-US" sz="1000" i="1" dirty="0">
                  <a:solidFill>
                    <a:srgbClr val="000000"/>
                  </a:solidFill>
                  <a:effectLst>
                    <a:outerShdw blurRad="38100" dist="38100" dir="2700000" algn="tl">
                      <a:srgbClr val="C0C0C0"/>
                    </a:outerShdw>
                  </a:effectLst>
                  <a:latin typeface="Calibri" pitchFamily="34" charset="0"/>
                  <a:cs typeface="+mn-cs"/>
                </a:rPr>
                <a:t>NM</a:t>
              </a:r>
            </a:p>
          </p:txBody>
        </p:sp>
        <p:sp>
          <p:nvSpPr>
            <p:cNvPr id="638116" name="Rectangle 164"/>
            <p:cNvSpPr>
              <a:spLocks noChangeArrowheads="1"/>
            </p:cNvSpPr>
            <p:nvPr/>
          </p:nvSpPr>
          <p:spPr bwMode="auto">
            <a:xfrm>
              <a:off x="2019653" y="5849668"/>
              <a:ext cx="1010708" cy="272547"/>
            </a:xfrm>
            <a:prstGeom prst="rect">
              <a:avLst/>
            </a:prstGeom>
            <a:noFill/>
            <a:ln w="9525">
              <a:noFill/>
              <a:miter lim="800000"/>
              <a:headEnd/>
              <a:tailEnd/>
            </a:ln>
            <a:effectLst/>
          </p:spPr>
          <p:txBody>
            <a:bodyPr>
              <a:spAutoFit/>
            </a:bodyPr>
            <a:lstStyle/>
            <a:p>
              <a:pPr algn="ctr">
                <a:defRPr/>
              </a:pPr>
              <a:r>
                <a:rPr lang="en-US" sz="1000" i="1" dirty="0">
                  <a:solidFill>
                    <a:srgbClr val="000000"/>
                  </a:solidFill>
                  <a:effectLst>
                    <a:outerShdw blurRad="38100" dist="38100" dir="2700000" algn="tl">
                      <a:srgbClr val="C0C0C0"/>
                    </a:outerShdw>
                  </a:effectLst>
                  <a:latin typeface="Calibri" pitchFamily="34" charset="0"/>
                  <a:cs typeface="+mn-cs"/>
                </a:rPr>
                <a:t>AZ</a:t>
              </a:r>
            </a:p>
          </p:txBody>
        </p:sp>
        <p:sp>
          <p:nvSpPr>
            <p:cNvPr id="638118" name="Rectangle 166"/>
            <p:cNvSpPr>
              <a:spLocks noChangeArrowheads="1"/>
            </p:cNvSpPr>
            <p:nvPr/>
          </p:nvSpPr>
          <p:spPr bwMode="auto">
            <a:xfrm>
              <a:off x="1199444" y="4559858"/>
              <a:ext cx="1007181" cy="272547"/>
            </a:xfrm>
            <a:prstGeom prst="rect">
              <a:avLst/>
            </a:prstGeom>
            <a:noFill/>
            <a:ln w="9525">
              <a:noFill/>
              <a:miter lim="800000"/>
              <a:headEnd/>
              <a:tailEnd/>
            </a:ln>
            <a:effectLst/>
          </p:spPr>
          <p:txBody>
            <a:bodyPr>
              <a:spAutoFit/>
            </a:bodyPr>
            <a:lstStyle/>
            <a:p>
              <a:pPr algn="ctr">
                <a:defRPr/>
              </a:pPr>
              <a:r>
                <a:rPr lang="en-US" sz="1000" i="1" dirty="0">
                  <a:solidFill>
                    <a:srgbClr val="000000"/>
                  </a:solidFill>
                  <a:effectLst>
                    <a:outerShdw blurRad="38100" dist="38100" dir="2700000" algn="tl">
                      <a:srgbClr val="C0C0C0"/>
                    </a:outerShdw>
                  </a:effectLst>
                  <a:latin typeface="Calibri" pitchFamily="34" charset="0"/>
                  <a:cs typeface="+mn-cs"/>
                </a:rPr>
                <a:t>NV</a:t>
              </a:r>
            </a:p>
          </p:txBody>
        </p:sp>
        <p:sp>
          <p:nvSpPr>
            <p:cNvPr id="638119" name="Rectangle 167"/>
            <p:cNvSpPr>
              <a:spLocks noChangeArrowheads="1"/>
            </p:cNvSpPr>
            <p:nvPr/>
          </p:nvSpPr>
          <p:spPr bwMode="auto">
            <a:xfrm>
              <a:off x="5088820" y="5751263"/>
              <a:ext cx="1008944" cy="272547"/>
            </a:xfrm>
            <a:prstGeom prst="rect">
              <a:avLst/>
            </a:prstGeom>
            <a:noFill/>
            <a:ln w="9525">
              <a:noFill/>
              <a:miter lim="800000"/>
              <a:headEnd/>
              <a:tailEnd/>
            </a:ln>
            <a:effectLst/>
          </p:spPr>
          <p:txBody>
            <a:bodyPr>
              <a:spAutoFit/>
            </a:bodyPr>
            <a:lstStyle/>
            <a:p>
              <a:pPr algn="ctr">
                <a:defRPr/>
              </a:pPr>
              <a:r>
                <a:rPr lang="en-US" sz="1000" i="1" dirty="0">
                  <a:solidFill>
                    <a:srgbClr val="000000"/>
                  </a:solidFill>
                  <a:effectLst>
                    <a:outerShdw blurRad="38100" dist="38100" dir="2700000" algn="tl">
                      <a:srgbClr val="C0C0C0"/>
                    </a:outerShdw>
                  </a:effectLst>
                  <a:latin typeface="Calibri" pitchFamily="34" charset="0"/>
                  <a:cs typeface="+mn-cs"/>
                </a:rPr>
                <a:t>OK</a:t>
              </a:r>
            </a:p>
          </p:txBody>
        </p:sp>
        <p:sp>
          <p:nvSpPr>
            <p:cNvPr id="638120" name="Rectangle 168"/>
            <p:cNvSpPr>
              <a:spLocks noChangeArrowheads="1"/>
            </p:cNvSpPr>
            <p:nvPr/>
          </p:nvSpPr>
          <p:spPr bwMode="auto">
            <a:xfrm>
              <a:off x="790222" y="5452533"/>
              <a:ext cx="1007181" cy="272547"/>
            </a:xfrm>
            <a:prstGeom prst="rect">
              <a:avLst/>
            </a:prstGeom>
            <a:noFill/>
            <a:ln w="9525">
              <a:noFill/>
              <a:miter lim="800000"/>
              <a:headEnd/>
              <a:tailEnd/>
            </a:ln>
            <a:effectLst/>
          </p:spPr>
          <p:txBody>
            <a:bodyPr>
              <a:spAutoFit/>
            </a:bodyPr>
            <a:lstStyle/>
            <a:p>
              <a:pPr algn="ctr">
                <a:defRPr/>
              </a:pPr>
              <a:r>
                <a:rPr lang="en-US" sz="1000" i="1" dirty="0">
                  <a:solidFill>
                    <a:srgbClr val="000000"/>
                  </a:solidFill>
                  <a:effectLst>
                    <a:outerShdw blurRad="38100" dist="38100" dir="2700000" algn="tl">
                      <a:srgbClr val="C0C0C0"/>
                    </a:outerShdw>
                  </a:effectLst>
                  <a:latin typeface="Calibri" pitchFamily="34" charset="0"/>
                  <a:cs typeface="+mn-cs"/>
                </a:rPr>
                <a:t>CA</a:t>
              </a:r>
            </a:p>
          </p:txBody>
        </p:sp>
        <p:sp>
          <p:nvSpPr>
            <p:cNvPr id="638121" name="Rectangle 169"/>
            <p:cNvSpPr>
              <a:spLocks noChangeArrowheads="1"/>
            </p:cNvSpPr>
            <p:nvPr/>
          </p:nvSpPr>
          <p:spPr bwMode="auto">
            <a:xfrm>
              <a:off x="3451931" y="5055399"/>
              <a:ext cx="1007180" cy="272547"/>
            </a:xfrm>
            <a:prstGeom prst="rect">
              <a:avLst/>
            </a:prstGeom>
            <a:noFill/>
            <a:ln w="9525">
              <a:noFill/>
              <a:miter lim="800000"/>
              <a:headEnd/>
              <a:tailEnd/>
            </a:ln>
            <a:effectLst/>
          </p:spPr>
          <p:txBody>
            <a:bodyPr>
              <a:spAutoFit/>
            </a:bodyPr>
            <a:lstStyle/>
            <a:p>
              <a:pPr algn="ctr">
                <a:defRPr/>
              </a:pPr>
              <a:r>
                <a:rPr lang="en-US" sz="1000" i="1" dirty="0">
                  <a:solidFill>
                    <a:srgbClr val="000000"/>
                  </a:solidFill>
                  <a:effectLst>
                    <a:outerShdw blurRad="38100" dist="38100" dir="2700000" algn="tl">
                      <a:srgbClr val="C0C0C0"/>
                    </a:outerShdw>
                  </a:effectLst>
                  <a:latin typeface="Calibri" pitchFamily="34" charset="0"/>
                  <a:cs typeface="+mn-cs"/>
                </a:rPr>
                <a:t>CO</a:t>
              </a:r>
            </a:p>
          </p:txBody>
        </p:sp>
        <p:sp>
          <p:nvSpPr>
            <p:cNvPr id="638122" name="Rectangle 170"/>
            <p:cNvSpPr>
              <a:spLocks noChangeArrowheads="1"/>
            </p:cNvSpPr>
            <p:nvPr/>
          </p:nvSpPr>
          <p:spPr bwMode="auto">
            <a:xfrm>
              <a:off x="4882444" y="5153804"/>
              <a:ext cx="1010709" cy="272547"/>
            </a:xfrm>
            <a:prstGeom prst="rect">
              <a:avLst/>
            </a:prstGeom>
            <a:noFill/>
            <a:ln w="9525">
              <a:noFill/>
              <a:miter lim="800000"/>
              <a:headEnd/>
              <a:tailEnd/>
            </a:ln>
            <a:effectLst/>
          </p:spPr>
          <p:txBody>
            <a:bodyPr>
              <a:spAutoFit/>
            </a:bodyPr>
            <a:lstStyle/>
            <a:p>
              <a:pPr algn="ctr">
                <a:defRPr/>
              </a:pPr>
              <a:r>
                <a:rPr lang="en-US" sz="1000" i="1" dirty="0">
                  <a:solidFill>
                    <a:srgbClr val="000000"/>
                  </a:solidFill>
                  <a:effectLst>
                    <a:outerShdw blurRad="38100" dist="38100" dir="2700000" algn="tl">
                      <a:srgbClr val="C0C0C0"/>
                    </a:outerShdw>
                  </a:effectLst>
                  <a:latin typeface="Calibri" pitchFamily="34" charset="0"/>
                  <a:cs typeface="+mn-cs"/>
                </a:rPr>
                <a:t>KS</a:t>
              </a:r>
            </a:p>
          </p:txBody>
        </p:sp>
        <p:sp>
          <p:nvSpPr>
            <p:cNvPr id="638123" name="Rectangle 171"/>
            <p:cNvSpPr>
              <a:spLocks noChangeArrowheads="1"/>
            </p:cNvSpPr>
            <p:nvPr/>
          </p:nvSpPr>
          <p:spPr bwMode="auto">
            <a:xfrm>
              <a:off x="2224264" y="4855073"/>
              <a:ext cx="1007180" cy="272547"/>
            </a:xfrm>
            <a:prstGeom prst="rect">
              <a:avLst/>
            </a:prstGeom>
            <a:noFill/>
            <a:ln w="9525">
              <a:noFill/>
              <a:miter lim="800000"/>
              <a:headEnd/>
              <a:tailEnd/>
            </a:ln>
            <a:effectLst/>
          </p:spPr>
          <p:txBody>
            <a:bodyPr>
              <a:spAutoFit/>
            </a:bodyPr>
            <a:lstStyle/>
            <a:p>
              <a:pPr algn="ctr">
                <a:defRPr/>
              </a:pPr>
              <a:r>
                <a:rPr lang="en-US" sz="1000" i="1" dirty="0">
                  <a:solidFill>
                    <a:srgbClr val="000000"/>
                  </a:solidFill>
                  <a:effectLst>
                    <a:outerShdw blurRad="38100" dist="38100" dir="2700000" algn="tl">
                      <a:srgbClr val="C0C0C0"/>
                    </a:outerShdw>
                  </a:effectLst>
                  <a:latin typeface="Calibri" pitchFamily="34" charset="0"/>
                  <a:cs typeface="+mn-cs"/>
                </a:rPr>
                <a:t>UT</a:t>
              </a:r>
            </a:p>
          </p:txBody>
        </p:sp>
        <p:pic>
          <p:nvPicPr>
            <p:cNvPr id="10277" name="Picture 190" descr="logo perfiles"/>
            <p:cNvPicPr>
              <a:picLocks noChangeAspect="1" noChangeArrowheads="1"/>
            </p:cNvPicPr>
            <p:nvPr/>
          </p:nvPicPr>
          <p:blipFill>
            <a:blip r:embed="rId5" cstate="print"/>
            <a:srcRect/>
            <a:stretch>
              <a:fillRect/>
            </a:stretch>
          </p:blipFill>
          <p:spPr bwMode="auto">
            <a:xfrm>
              <a:off x="3119783" y="7620000"/>
              <a:ext cx="353391" cy="273050"/>
            </a:xfrm>
            <a:prstGeom prst="rect">
              <a:avLst/>
            </a:prstGeom>
            <a:noFill/>
            <a:ln w="9525">
              <a:noFill/>
              <a:miter lim="800000"/>
              <a:headEnd/>
              <a:tailEnd/>
            </a:ln>
          </p:spPr>
        </p:pic>
        <p:grpSp>
          <p:nvGrpSpPr>
            <p:cNvPr id="10278" name="Group 205"/>
            <p:cNvGrpSpPr>
              <a:grpSpLocks/>
            </p:cNvGrpSpPr>
            <p:nvPr/>
          </p:nvGrpSpPr>
          <p:grpSpPr bwMode="auto">
            <a:xfrm>
              <a:off x="1511300" y="4749800"/>
              <a:ext cx="3800475" cy="2133600"/>
              <a:chOff x="1872" y="2400"/>
              <a:chExt cx="2064" cy="1008"/>
            </a:xfrm>
          </p:grpSpPr>
          <p:sp>
            <p:nvSpPr>
              <p:cNvPr id="10279" name="Line 194"/>
              <p:cNvSpPr>
                <a:spLocks noChangeShapeType="1"/>
              </p:cNvSpPr>
              <p:nvPr/>
            </p:nvSpPr>
            <p:spPr bwMode="auto">
              <a:xfrm flipH="1" flipV="1">
                <a:off x="1872" y="2976"/>
                <a:ext cx="1104" cy="336"/>
              </a:xfrm>
              <a:prstGeom prst="line">
                <a:avLst/>
              </a:prstGeom>
              <a:noFill/>
              <a:ln w="28575">
                <a:solidFill>
                  <a:schemeClr val="tx1"/>
                </a:solidFill>
                <a:round/>
                <a:headEnd/>
                <a:tailEnd type="triangle" w="med" len="med"/>
              </a:ln>
            </p:spPr>
            <p:txBody>
              <a:bodyPr wrap="none" lIns="94042" tIns="47021" rIns="94042" bIns="47021"/>
              <a:lstStyle/>
              <a:p>
                <a:endParaRPr lang="es-MX" dirty="0"/>
              </a:p>
            </p:txBody>
          </p:sp>
          <p:sp>
            <p:nvSpPr>
              <p:cNvPr id="10280" name="Line 195"/>
              <p:cNvSpPr>
                <a:spLocks noChangeShapeType="1"/>
              </p:cNvSpPr>
              <p:nvPr/>
            </p:nvSpPr>
            <p:spPr bwMode="auto">
              <a:xfrm flipV="1">
                <a:off x="2976" y="3120"/>
                <a:ext cx="96" cy="192"/>
              </a:xfrm>
              <a:prstGeom prst="line">
                <a:avLst/>
              </a:prstGeom>
              <a:noFill/>
              <a:ln w="28575">
                <a:solidFill>
                  <a:schemeClr val="tx1"/>
                </a:solidFill>
                <a:round/>
                <a:headEnd/>
                <a:tailEnd type="triangle" w="med" len="med"/>
              </a:ln>
            </p:spPr>
            <p:txBody>
              <a:bodyPr wrap="none" lIns="94042" tIns="47021" rIns="94042" bIns="47021"/>
              <a:lstStyle/>
              <a:p>
                <a:endParaRPr lang="es-MX" dirty="0"/>
              </a:p>
            </p:txBody>
          </p:sp>
          <p:sp>
            <p:nvSpPr>
              <p:cNvPr id="10281" name="Line 196"/>
              <p:cNvSpPr>
                <a:spLocks noChangeShapeType="1"/>
              </p:cNvSpPr>
              <p:nvPr/>
            </p:nvSpPr>
            <p:spPr bwMode="auto">
              <a:xfrm>
                <a:off x="2976" y="3312"/>
                <a:ext cx="672" cy="96"/>
              </a:xfrm>
              <a:prstGeom prst="line">
                <a:avLst/>
              </a:prstGeom>
              <a:noFill/>
              <a:ln w="28575">
                <a:solidFill>
                  <a:schemeClr val="tx1"/>
                </a:solidFill>
                <a:round/>
                <a:headEnd/>
                <a:tailEnd type="triangle" w="med" len="med"/>
              </a:ln>
            </p:spPr>
            <p:txBody>
              <a:bodyPr wrap="none" lIns="94042" tIns="47021" rIns="94042" bIns="47021"/>
              <a:lstStyle/>
              <a:p>
                <a:endParaRPr lang="es-MX" dirty="0"/>
              </a:p>
            </p:txBody>
          </p:sp>
          <p:sp>
            <p:nvSpPr>
              <p:cNvPr id="10282" name="Line 197"/>
              <p:cNvSpPr>
                <a:spLocks noChangeShapeType="1"/>
              </p:cNvSpPr>
              <p:nvPr/>
            </p:nvSpPr>
            <p:spPr bwMode="auto">
              <a:xfrm flipH="1" flipV="1">
                <a:off x="2640" y="2544"/>
                <a:ext cx="336" cy="768"/>
              </a:xfrm>
              <a:prstGeom prst="line">
                <a:avLst/>
              </a:prstGeom>
              <a:noFill/>
              <a:ln w="28575">
                <a:solidFill>
                  <a:schemeClr val="tx1"/>
                </a:solidFill>
                <a:round/>
                <a:headEnd/>
                <a:tailEnd type="triangle" w="med" len="med"/>
              </a:ln>
            </p:spPr>
            <p:txBody>
              <a:bodyPr wrap="none" lIns="94042" tIns="47021" rIns="94042" bIns="47021"/>
              <a:lstStyle/>
              <a:p>
                <a:endParaRPr lang="es-MX" dirty="0"/>
              </a:p>
            </p:txBody>
          </p:sp>
          <p:sp>
            <p:nvSpPr>
              <p:cNvPr id="10283" name="Line 198"/>
              <p:cNvSpPr>
                <a:spLocks noChangeShapeType="1"/>
              </p:cNvSpPr>
              <p:nvPr/>
            </p:nvSpPr>
            <p:spPr bwMode="auto">
              <a:xfrm flipV="1">
                <a:off x="2976" y="3072"/>
                <a:ext cx="960" cy="240"/>
              </a:xfrm>
              <a:prstGeom prst="line">
                <a:avLst/>
              </a:prstGeom>
              <a:noFill/>
              <a:ln w="28575">
                <a:solidFill>
                  <a:schemeClr val="tx1"/>
                </a:solidFill>
                <a:round/>
                <a:headEnd/>
                <a:tailEnd type="triangle" w="med" len="med"/>
              </a:ln>
            </p:spPr>
            <p:txBody>
              <a:bodyPr wrap="none" lIns="94042" tIns="47021" rIns="94042" bIns="47021"/>
              <a:lstStyle/>
              <a:p>
                <a:endParaRPr lang="es-MX" dirty="0"/>
              </a:p>
            </p:txBody>
          </p:sp>
          <p:sp>
            <p:nvSpPr>
              <p:cNvPr id="10284" name="Line 199"/>
              <p:cNvSpPr>
                <a:spLocks noChangeShapeType="1"/>
              </p:cNvSpPr>
              <p:nvPr/>
            </p:nvSpPr>
            <p:spPr bwMode="auto">
              <a:xfrm flipV="1">
                <a:off x="2976" y="2736"/>
                <a:ext cx="816" cy="576"/>
              </a:xfrm>
              <a:prstGeom prst="line">
                <a:avLst/>
              </a:prstGeom>
              <a:noFill/>
              <a:ln w="28575">
                <a:solidFill>
                  <a:schemeClr val="tx1"/>
                </a:solidFill>
                <a:round/>
                <a:headEnd/>
                <a:tailEnd type="triangle" w="med" len="med"/>
              </a:ln>
            </p:spPr>
            <p:txBody>
              <a:bodyPr wrap="none" lIns="94042" tIns="47021" rIns="94042" bIns="47021"/>
              <a:lstStyle/>
              <a:p>
                <a:endParaRPr lang="es-MX" dirty="0"/>
              </a:p>
            </p:txBody>
          </p:sp>
          <p:sp>
            <p:nvSpPr>
              <p:cNvPr id="10285" name="Line 200"/>
              <p:cNvSpPr>
                <a:spLocks noChangeShapeType="1"/>
              </p:cNvSpPr>
              <p:nvPr/>
            </p:nvSpPr>
            <p:spPr bwMode="auto">
              <a:xfrm flipV="1">
                <a:off x="2976" y="2592"/>
                <a:ext cx="0" cy="720"/>
              </a:xfrm>
              <a:prstGeom prst="line">
                <a:avLst/>
              </a:prstGeom>
              <a:noFill/>
              <a:ln w="28575">
                <a:solidFill>
                  <a:schemeClr val="tx1"/>
                </a:solidFill>
                <a:round/>
                <a:headEnd/>
                <a:tailEnd type="triangle" w="med" len="med"/>
              </a:ln>
            </p:spPr>
            <p:txBody>
              <a:bodyPr wrap="none" lIns="94042" tIns="47021" rIns="94042" bIns="47021"/>
              <a:lstStyle/>
              <a:p>
                <a:endParaRPr lang="es-MX" dirty="0"/>
              </a:p>
            </p:txBody>
          </p:sp>
          <p:sp>
            <p:nvSpPr>
              <p:cNvPr id="10286" name="Line 201"/>
              <p:cNvSpPr>
                <a:spLocks noChangeShapeType="1"/>
              </p:cNvSpPr>
              <p:nvPr/>
            </p:nvSpPr>
            <p:spPr bwMode="auto">
              <a:xfrm flipH="1" flipV="1">
                <a:off x="2160" y="2400"/>
                <a:ext cx="816" cy="912"/>
              </a:xfrm>
              <a:prstGeom prst="line">
                <a:avLst/>
              </a:prstGeom>
              <a:noFill/>
              <a:ln w="28575">
                <a:solidFill>
                  <a:schemeClr val="tx1"/>
                </a:solidFill>
                <a:round/>
                <a:headEnd/>
                <a:tailEnd type="triangle" w="med" len="med"/>
              </a:ln>
            </p:spPr>
            <p:txBody>
              <a:bodyPr wrap="none" lIns="94042" tIns="47021" rIns="94042" bIns="47021"/>
              <a:lstStyle/>
              <a:p>
                <a:endParaRPr lang="es-MX" dirty="0"/>
              </a:p>
            </p:txBody>
          </p:sp>
          <p:sp>
            <p:nvSpPr>
              <p:cNvPr id="10287" name="Line 202"/>
              <p:cNvSpPr>
                <a:spLocks noChangeShapeType="1"/>
              </p:cNvSpPr>
              <p:nvPr/>
            </p:nvSpPr>
            <p:spPr bwMode="auto">
              <a:xfrm flipH="1" flipV="1">
                <a:off x="2448" y="2928"/>
                <a:ext cx="528" cy="384"/>
              </a:xfrm>
              <a:prstGeom prst="line">
                <a:avLst/>
              </a:prstGeom>
              <a:noFill/>
              <a:ln w="28575">
                <a:solidFill>
                  <a:schemeClr val="tx1"/>
                </a:solidFill>
                <a:round/>
                <a:headEnd/>
                <a:tailEnd type="triangle" w="med" len="med"/>
              </a:ln>
            </p:spPr>
            <p:txBody>
              <a:bodyPr wrap="none" lIns="94042" tIns="47021" rIns="94042" bIns="47021"/>
              <a:lstStyle/>
              <a:p>
                <a:endParaRPr lang="es-MX" dirty="0"/>
              </a:p>
            </p:txBody>
          </p:sp>
        </p:grpSp>
      </p:gr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1"/>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a:defRPr/>
            </a:pPr>
            <a:fld id="{4886237C-7A88-4888-B2FD-64F3DD712EB9}" type="slidenum">
              <a:rPr lang="es-ES_tradnl" smtClean="0">
                <a:solidFill>
                  <a:schemeClr val="tx1"/>
                </a:solidFill>
                <a:latin typeface="+mj-lt"/>
              </a:rPr>
              <a:pPr>
                <a:defRPr/>
              </a:pPr>
              <a:t>8</a:t>
            </a:fld>
            <a:endParaRPr lang="es-ES_tradnl" dirty="0">
              <a:solidFill>
                <a:schemeClr val="tx1"/>
              </a:solidFill>
              <a:latin typeface="+mj-lt"/>
            </a:endParaRPr>
          </a:p>
        </p:txBody>
      </p:sp>
      <p:sp>
        <p:nvSpPr>
          <p:cNvPr id="11268" name="Rectangle 6"/>
          <p:cNvSpPr>
            <a:spLocks noChangeArrowheads="1"/>
          </p:cNvSpPr>
          <p:nvPr/>
        </p:nvSpPr>
        <p:spPr bwMode="auto">
          <a:xfrm>
            <a:off x="381000" y="762000"/>
            <a:ext cx="6019800" cy="2743200"/>
          </a:xfrm>
          <a:prstGeom prst="rect">
            <a:avLst/>
          </a:prstGeom>
          <a:noFill/>
          <a:ln w="9525">
            <a:noFill/>
            <a:miter lim="800000"/>
            <a:headEnd/>
            <a:tailEnd/>
          </a:ln>
        </p:spPr>
        <p:txBody>
          <a:bodyPr lIns="91427" tIns="45713" rIns="91427" bIns="45713"/>
          <a:lstStyle/>
          <a:p>
            <a:pPr algn="just" defTabSz="958850">
              <a:spcBef>
                <a:spcPct val="20000"/>
              </a:spcBef>
              <a:buClr>
                <a:srgbClr val="C3092C"/>
              </a:buClr>
            </a:pPr>
            <a:r>
              <a:rPr lang="en-US" sz="2000" i="1" dirty="0">
                <a:solidFill>
                  <a:srgbClr val="000099"/>
                </a:solidFill>
                <a:latin typeface="Calibri" pitchFamily="34" charset="0"/>
              </a:rPr>
              <a:t>OUR FACILITIES</a:t>
            </a:r>
          </a:p>
          <a:p>
            <a:pPr algn="just" defTabSz="958850">
              <a:spcBef>
                <a:spcPct val="20000"/>
              </a:spcBef>
              <a:buClr>
                <a:srgbClr val="C3092C"/>
              </a:buClr>
            </a:pPr>
            <a:endParaRPr lang="en-US" sz="1000" i="1" dirty="0">
              <a:solidFill>
                <a:srgbClr val="000000"/>
              </a:solidFill>
              <a:latin typeface="Calibri" pitchFamily="34" charset="0"/>
            </a:endParaRPr>
          </a:p>
          <a:p>
            <a:pPr algn="just" defTabSz="958850">
              <a:spcBef>
                <a:spcPct val="20000"/>
              </a:spcBef>
              <a:buClr>
                <a:srgbClr val="C3092C"/>
              </a:buClr>
            </a:pPr>
            <a:r>
              <a:rPr lang="en-US" sz="1400" i="1" dirty="0">
                <a:solidFill>
                  <a:srgbClr val="000000"/>
                </a:solidFill>
                <a:latin typeface="Calibri" pitchFamily="34" charset="0"/>
              </a:rPr>
              <a:t>ADMINISTRATION OFFICE = 13,000 SQF </a:t>
            </a:r>
          </a:p>
          <a:p>
            <a:pPr algn="just" defTabSz="958850">
              <a:spcBef>
                <a:spcPct val="20000"/>
              </a:spcBef>
              <a:buClr>
                <a:srgbClr val="C3092C"/>
              </a:buClr>
            </a:pPr>
            <a:endParaRPr lang="en-US" sz="1000" i="1" dirty="0">
              <a:solidFill>
                <a:srgbClr val="000000"/>
              </a:solidFill>
              <a:latin typeface="Calibri" pitchFamily="34" charset="0"/>
            </a:endParaRPr>
          </a:p>
          <a:p>
            <a:pPr algn="just" defTabSz="958850">
              <a:spcBef>
                <a:spcPct val="20000"/>
              </a:spcBef>
              <a:buClr>
                <a:srgbClr val="C3092C"/>
              </a:buClr>
            </a:pPr>
            <a:r>
              <a:rPr lang="en-US" sz="1400" i="1" dirty="0">
                <a:solidFill>
                  <a:srgbClr val="000000"/>
                </a:solidFill>
                <a:latin typeface="Calibri" pitchFamily="34" charset="0"/>
              </a:rPr>
              <a:t>PRODUCTION WAREHOUSE = 130,000 SQF </a:t>
            </a:r>
          </a:p>
          <a:p>
            <a:pPr algn="just" defTabSz="958850">
              <a:spcBef>
                <a:spcPct val="20000"/>
              </a:spcBef>
              <a:buClr>
                <a:srgbClr val="C3092C"/>
              </a:buClr>
            </a:pPr>
            <a:endParaRPr lang="en-US" sz="1000" i="1" dirty="0">
              <a:solidFill>
                <a:srgbClr val="000000"/>
              </a:solidFill>
              <a:latin typeface="Calibri" pitchFamily="34" charset="0"/>
            </a:endParaRPr>
          </a:p>
          <a:p>
            <a:pPr algn="just" defTabSz="958850">
              <a:spcBef>
                <a:spcPct val="20000"/>
              </a:spcBef>
              <a:buClr>
                <a:srgbClr val="C3092C"/>
              </a:buClr>
            </a:pPr>
            <a:r>
              <a:rPr lang="en-US" sz="1400" i="1" dirty="0">
                <a:solidFill>
                  <a:srgbClr val="000000"/>
                </a:solidFill>
                <a:latin typeface="Calibri" pitchFamily="34" charset="0"/>
              </a:rPr>
              <a:t>RAW MATERIAL WAREHOUSE= 43,000 SQF </a:t>
            </a:r>
          </a:p>
          <a:p>
            <a:pPr algn="just" defTabSz="958850">
              <a:spcBef>
                <a:spcPct val="20000"/>
              </a:spcBef>
              <a:buClr>
                <a:srgbClr val="C3092C"/>
              </a:buClr>
            </a:pPr>
            <a:endParaRPr lang="en-US" sz="1000" i="1" dirty="0">
              <a:solidFill>
                <a:srgbClr val="000000"/>
              </a:solidFill>
              <a:latin typeface="Calibri" pitchFamily="34" charset="0"/>
            </a:endParaRPr>
          </a:p>
          <a:p>
            <a:pPr algn="just" defTabSz="958850">
              <a:spcBef>
                <a:spcPct val="20000"/>
              </a:spcBef>
              <a:buClr>
                <a:srgbClr val="C3092C"/>
              </a:buClr>
            </a:pPr>
            <a:r>
              <a:rPr lang="en-US" sz="1400" i="1" dirty="0">
                <a:solidFill>
                  <a:srgbClr val="000000"/>
                </a:solidFill>
                <a:latin typeface="Calibri" pitchFamily="34" charset="0"/>
              </a:rPr>
              <a:t>TOTAL = 185,000 SQF </a:t>
            </a:r>
          </a:p>
          <a:p>
            <a:pPr algn="just" defTabSz="958850">
              <a:spcBef>
                <a:spcPct val="20000"/>
              </a:spcBef>
              <a:buClr>
                <a:schemeClr val="tx1"/>
              </a:buClr>
            </a:pPr>
            <a:endParaRPr lang="en-US" sz="1000" i="1" dirty="0">
              <a:solidFill>
                <a:srgbClr val="000000"/>
              </a:solidFill>
              <a:latin typeface="Calibri" pitchFamily="34" charset="0"/>
            </a:endParaRPr>
          </a:p>
          <a:p>
            <a:pPr algn="just" defTabSz="958850">
              <a:spcBef>
                <a:spcPct val="20000"/>
              </a:spcBef>
              <a:buClr>
                <a:schemeClr val="tx1"/>
              </a:buClr>
            </a:pPr>
            <a:r>
              <a:rPr lang="en-US" sz="1400" i="1" dirty="0">
                <a:solidFill>
                  <a:srgbClr val="000000"/>
                </a:solidFill>
                <a:latin typeface="Calibri" pitchFamily="34" charset="0"/>
              </a:rPr>
              <a:t>TOTAL LAND = 8.6 ACRES </a:t>
            </a:r>
          </a:p>
        </p:txBody>
      </p:sp>
      <p:pic>
        <p:nvPicPr>
          <p:cNvPr id="2" name="1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71800" y="6553200"/>
            <a:ext cx="3463876" cy="1828799"/>
          </a:xfrm>
          <a:prstGeom prst="round2DiagRect">
            <a:avLst>
              <a:gd name="adj1" fmla="val 16667"/>
              <a:gd name="adj2" fmla="val 0"/>
            </a:avLst>
          </a:prstGeom>
          <a:ln w="88900" cap="sq">
            <a:solidFill>
              <a:srgbClr val="000099"/>
            </a:solidFill>
            <a:miter lim="800000"/>
          </a:ln>
          <a:effectLst>
            <a:outerShdw blurRad="254000" algn="tl" rotWithShape="0">
              <a:srgbClr val="000000">
                <a:alpha val="43000"/>
              </a:srgbClr>
            </a:outerShdw>
          </a:effectLst>
        </p:spPr>
      </p:pic>
      <p:pic>
        <p:nvPicPr>
          <p:cNvPr id="4" name="3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1001" y="5283549"/>
            <a:ext cx="2364060" cy="2184049"/>
          </a:xfrm>
          <a:prstGeom prst="ellipse">
            <a:avLst/>
          </a:prstGeom>
          <a:ln w="63500" cap="rnd">
            <a:solidFill>
              <a:srgbClr val="000099"/>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4 Imagen"/>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45060" y="2743200"/>
            <a:ext cx="3690616" cy="2971800"/>
          </a:xfrm>
          <a:prstGeom prst="rect">
            <a:avLst/>
          </a:prstGeom>
          <a:ln w="88900" cap="sq" cmpd="thickThin">
            <a:solidFill>
              <a:srgbClr val="000099"/>
            </a:solidFill>
            <a:prstDash val="solid"/>
            <a:miter lim="800000"/>
          </a:ln>
          <a:effectLst>
            <a:innerShdw blurRad="76200">
              <a:srgbClr val="000000"/>
            </a:innerShdw>
          </a:effectLst>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1"/>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a:defRPr/>
            </a:pPr>
            <a:fld id="{55291537-DFDF-4853-83D8-3DF629CE917A}" type="slidenum">
              <a:rPr lang="es-ES_tradnl" smtClean="0">
                <a:solidFill>
                  <a:schemeClr val="tx1"/>
                </a:solidFill>
                <a:latin typeface="+mj-lt"/>
              </a:rPr>
              <a:pPr>
                <a:defRPr/>
              </a:pPr>
              <a:t>9</a:t>
            </a:fld>
            <a:endParaRPr lang="es-ES_tradnl" dirty="0">
              <a:solidFill>
                <a:schemeClr val="tx1"/>
              </a:solidFill>
              <a:latin typeface="+mj-lt"/>
            </a:endParaRPr>
          </a:p>
        </p:txBody>
      </p:sp>
      <p:pic>
        <p:nvPicPr>
          <p:cNvPr id="8196" name="Picture 7" descr="DSC_1832"/>
          <p:cNvPicPr>
            <a:picLocks noChangeAspect="1" noChangeArrowheads="1"/>
          </p:cNvPicPr>
          <p:nvPr/>
        </p:nvPicPr>
        <p:blipFill>
          <a:blip r:embed="rId3" cstate="email"/>
          <a:srcRect/>
          <a:stretch>
            <a:fillRect/>
          </a:stretch>
        </p:blipFill>
        <p:spPr bwMode="auto">
          <a:xfrm>
            <a:off x="438150" y="1219200"/>
            <a:ext cx="2914650" cy="2692400"/>
          </a:xfrm>
          <a:prstGeom prst="roundRect">
            <a:avLst>
              <a:gd name="adj" fmla="val 16667"/>
            </a:avLst>
          </a:prstGeom>
          <a:ln w="76200">
            <a:solidFill>
              <a:srgbClr val="0000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197" name="Picture 9" descr="DSC_1823"/>
          <p:cNvPicPr>
            <a:picLocks noChangeAspect="1" noChangeArrowheads="1"/>
          </p:cNvPicPr>
          <p:nvPr/>
        </p:nvPicPr>
        <p:blipFill>
          <a:blip r:embed="rId4" cstate="email"/>
          <a:srcRect/>
          <a:stretch>
            <a:fillRect/>
          </a:stretch>
        </p:blipFill>
        <p:spPr bwMode="auto">
          <a:xfrm>
            <a:off x="3377540" y="5841671"/>
            <a:ext cx="2914650" cy="2692400"/>
          </a:xfrm>
          <a:prstGeom prst="rect">
            <a:avLst/>
          </a:prstGeom>
          <a:solidFill>
            <a:srgbClr val="FFFFFF">
              <a:shade val="85000"/>
            </a:srgbClr>
          </a:solidFill>
          <a:ln w="88900" cap="sq">
            <a:solidFill>
              <a:srgbClr val="000099"/>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198" name="Picture 10" descr="DSC_1827"/>
          <p:cNvPicPr>
            <a:picLocks noChangeAspect="1" noChangeArrowheads="1"/>
          </p:cNvPicPr>
          <p:nvPr/>
        </p:nvPicPr>
        <p:blipFill>
          <a:blip r:embed="rId5" cstate="email"/>
          <a:srcRect/>
          <a:stretch>
            <a:fillRect/>
          </a:stretch>
        </p:blipFill>
        <p:spPr bwMode="auto">
          <a:xfrm>
            <a:off x="3579421" y="2736056"/>
            <a:ext cx="2914650" cy="2695575"/>
          </a:xfrm>
          <a:prstGeom prst="snip2DiagRect">
            <a:avLst/>
          </a:prstGeom>
          <a:solidFill>
            <a:srgbClr val="FFFFFF">
              <a:shade val="85000"/>
            </a:srgbClr>
          </a:solidFill>
          <a:ln w="88900" cap="sq">
            <a:solidFill>
              <a:srgbClr val="000099"/>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8199" name="Picture 11" descr="DSC_1822"/>
          <p:cNvPicPr>
            <a:picLocks noChangeAspect="1" noChangeArrowheads="1"/>
          </p:cNvPicPr>
          <p:nvPr/>
        </p:nvPicPr>
        <p:blipFill>
          <a:blip r:embed="rId6" cstate="email"/>
          <a:srcRect/>
          <a:stretch>
            <a:fillRect/>
          </a:stretch>
        </p:blipFill>
        <p:spPr bwMode="auto">
          <a:xfrm>
            <a:off x="304800" y="4267200"/>
            <a:ext cx="2971800" cy="2328863"/>
          </a:xfrm>
          <a:prstGeom prst="ellipse">
            <a:avLst/>
          </a:prstGeom>
          <a:ln w="63500" cap="rnd">
            <a:solidFill>
              <a:srgbClr val="000099"/>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2295" name="Rectangle 6"/>
          <p:cNvSpPr>
            <a:spLocks noChangeArrowheads="1"/>
          </p:cNvSpPr>
          <p:nvPr/>
        </p:nvSpPr>
        <p:spPr bwMode="auto">
          <a:xfrm>
            <a:off x="381000" y="762000"/>
            <a:ext cx="6019800" cy="457200"/>
          </a:xfrm>
          <a:prstGeom prst="rect">
            <a:avLst/>
          </a:prstGeom>
          <a:noFill/>
          <a:ln w="9525">
            <a:noFill/>
            <a:miter lim="800000"/>
            <a:headEnd/>
            <a:tailEnd/>
          </a:ln>
        </p:spPr>
        <p:txBody>
          <a:bodyPr lIns="91427" tIns="45713" rIns="91427" bIns="45713"/>
          <a:lstStyle/>
          <a:p>
            <a:pPr algn="just" defTabSz="958850">
              <a:spcBef>
                <a:spcPct val="20000"/>
              </a:spcBef>
              <a:buClr>
                <a:srgbClr val="C3092C"/>
              </a:buClr>
            </a:pPr>
            <a:r>
              <a:rPr lang="en-US" sz="2000" i="1" dirty="0">
                <a:solidFill>
                  <a:srgbClr val="000099"/>
                </a:solidFill>
                <a:latin typeface="Calibri" pitchFamily="34" charset="0"/>
              </a:rPr>
              <a:t>MACHINERY</a:t>
            </a:r>
            <a:endParaRPr lang="en-US" i="1" dirty="0">
              <a:solidFill>
                <a:srgbClr val="000000"/>
              </a:solidFill>
              <a:latin typeface="Calibri" pitchFamily="34" charset="0"/>
            </a:endParaRPr>
          </a:p>
        </p:txBody>
      </p:sp>
    </p:spTree>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o">
  <a:themeElements>
    <a:clrScheme name="Aspecto">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specto">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Newsprint</Template>
  <TotalTime>20393</TotalTime>
  <Words>1609</Words>
  <Application>Microsoft Office PowerPoint</Application>
  <PresentationFormat>Carta (216 x 279 mm)</PresentationFormat>
  <Paragraphs>286</Paragraphs>
  <Slides>31</Slides>
  <Notes>21</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31</vt:i4>
      </vt:variant>
    </vt:vector>
  </HeadingPairs>
  <TitlesOfParts>
    <vt:vector size="41" baseType="lpstr">
      <vt:lpstr>Arial</vt:lpstr>
      <vt:lpstr>Calibri</vt:lpstr>
      <vt:lpstr>Constantia</vt:lpstr>
      <vt:lpstr>Dutch801 Rm BT</vt:lpstr>
      <vt:lpstr>Dutch801 XBd BT</vt:lpstr>
      <vt:lpstr>Times</vt:lpstr>
      <vt:lpstr>Verdana</vt:lpstr>
      <vt:lpstr>Wingdings</vt:lpstr>
      <vt:lpstr>Wingdings 2</vt:lpstr>
      <vt:lpstr>Aspecto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DESC Corporativo SA de CV</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Comunicación Organizacional</dc:creator>
  <cp:lastModifiedBy>Alejandro Jaschack</cp:lastModifiedBy>
  <cp:revision>1885</cp:revision>
  <cp:lastPrinted>2017-01-21T20:59:10Z</cp:lastPrinted>
  <dcterms:created xsi:type="dcterms:W3CDTF">2005-01-26T22:23:50Z</dcterms:created>
  <dcterms:modified xsi:type="dcterms:W3CDTF">2020-11-06T17:56:41Z</dcterms:modified>
</cp:coreProperties>
</file>